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9" r:id="rId1"/>
    <p:sldMasterId id="2147483865" r:id="rId2"/>
    <p:sldMasterId id="2147483778" r:id="rId3"/>
    <p:sldMasterId id="2147483772" r:id="rId4"/>
  </p:sldMasterIdLst>
  <p:notesMasterIdLst>
    <p:notesMasterId r:id="rId11"/>
  </p:notesMasterIdLst>
  <p:handoutMasterIdLst>
    <p:handoutMasterId r:id="rId12"/>
  </p:handoutMasterIdLst>
  <p:sldIdLst>
    <p:sldId id="269" r:id="rId5"/>
    <p:sldId id="270" r:id="rId6"/>
    <p:sldId id="271" r:id="rId7"/>
    <p:sldId id="272" r:id="rId8"/>
    <p:sldId id="273" r:id="rId9"/>
    <p:sldId id="268" r:id="rId10"/>
  </p:sldIdLst>
  <p:sldSz cx="12192000" cy="6858000"/>
  <p:notesSz cx="6858000" cy="9144000"/>
  <p:defaultTextStyle>
    <a:defPPr>
      <a:defRPr lang="en-US"/>
    </a:defPPr>
    <a:lvl1pPr marL="0" algn="l" defTabSz="27432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1pPr>
    <a:lvl2pPr marL="274320" algn="l" defTabSz="27432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2pPr>
    <a:lvl3pPr marL="548640" algn="l" defTabSz="27432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3pPr>
    <a:lvl4pPr marL="822960" algn="l" defTabSz="27432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4pPr>
    <a:lvl5pPr marL="1097280" algn="l" defTabSz="27432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5pPr>
    <a:lvl6pPr marL="1371600" algn="l" defTabSz="27432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6pPr>
    <a:lvl7pPr marL="1645920" algn="l" defTabSz="27432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7pPr>
    <a:lvl8pPr marL="1920240" algn="l" defTabSz="27432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8pPr>
    <a:lvl9pPr marL="2194560" algn="l" defTabSz="27432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" id="{45370597-5369-46E2-BEA7-0016D2583C5C}">
          <p14:sldIdLst>
            <p14:sldId id="269"/>
            <p14:sldId id="270"/>
            <p14:sldId id="271"/>
            <p14:sldId id="272"/>
            <p14:sldId id="273"/>
          </p14:sldIdLst>
        </p14:section>
        <p14:section name="Appx" id="{EABA1E36-25AF-4F74-9785-FDFAF1590E55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  <p15:guide id="3" pos="25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229"/>
    <a:srgbClr val="020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84" d="100"/>
          <a:sy n="184" d="100"/>
        </p:scale>
        <p:origin x="174" y="396"/>
      </p:cViewPr>
      <p:guideLst>
        <p:guide orient="horz" pos="2160"/>
        <p:guide pos="3841"/>
        <p:guide pos="25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106"/>
    </p:cViewPr>
  </p:sorter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7959B8D4-5C59-4561-9DE9-4B55F5F1BD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7A8FAE6-E527-4AD8-A8BB-5ACBDAF75B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6CD87-A457-4436-B89C-8F844E648443}" type="datetimeFigureOut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8B7D236-8476-4F7F-BB79-8EE1E0E30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39262FD-D7E5-47CC-876E-0DE25E8A98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4207F-CE47-43F6-BDC7-33F97FAB84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643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F986-001D-4529-A173-FB8171A67FE3}" type="datetimeFigureOut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55C3F-A3F5-4325-9D9C-E53CC0CBF8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11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8640" rtl="0" eaLnBrk="1" latinLnBrk="1" hangingPunct="1">
      <a:defRPr sz="720" kern="1200">
        <a:solidFill>
          <a:schemeClr val="tx1"/>
        </a:solidFill>
        <a:latin typeface="+mn-lt"/>
        <a:ea typeface="+mn-ea"/>
        <a:cs typeface="+mn-cs"/>
      </a:defRPr>
    </a:lvl1pPr>
    <a:lvl2pPr marL="274320" algn="l" defTabSz="548640" rtl="0" eaLnBrk="1" latinLnBrk="1" hangingPunct="1">
      <a:defRPr sz="720" kern="1200">
        <a:solidFill>
          <a:schemeClr val="tx1"/>
        </a:solidFill>
        <a:latin typeface="+mn-lt"/>
        <a:ea typeface="+mn-ea"/>
        <a:cs typeface="+mn-cs"/>
      </a:defRPr>
    </a:lvl2pPr>
    <a:lvl3pPr marL="548640" algn="l" defTabSz="548640" rtl="0" eaLnBrk="1" latinLnBrk="1" hangingPunct="1">
      <a:defRPr sz="720" kern="1200">
        <a:solidFill>
          <a:schemeClr val="tx1"/>
        </a:solidFill>
        <a:latin typeface="+mn-lt"/>
        <a:ea typeface="+mn-ea"/>
        <a:cs typeface="+mn-cs"/>
      </a:defRPr>
    </a:lvl3pPr>
    <a:lvl4pPr marL="822960" algn="l" defTabSz="548640" rtl="0" eaLnBrk="1" latinLnBrk="1" hangingPunct="1">
      <a:defRPr sz="720" kern="1200">
        <a:solidFill>
          <a:schemeClr val="tx1"/>
        </a:solidFill>
        <a:latin typeface="+mn-lt"/>
        <a:ea typeface="+mn-ea"/>
        <a:cs typeface="+mn-cs"/>
      </a:defRPr>
    </a:lvl4pPr>
    <a:lvl5pPr marL="1097280" algn="l" defTabSz="548640" rtl="0" eaLnBrk="1" latinLnBrk="1" hangingPunct="1">
      <a:defRPr sz="720" kern="1200">
        <a:solidFill>
          <a:schemeClr val="tx1"/>
        </a:solidFill>
        <a:latin typeface="+mn-lt"/>
        <a:ea typeface="+mn-ea"/>
        <a:cs typeface="+mn-cs"/>
      </a:defRPr>
    </a:lvl5pPr>
    <a:lvl6pPr marL="1371600" algn="l" defTabSz="548640" rtl="0" eaLnBrk="1" latinLnBrk="1" hangingPunct="1">
      <a:defRPr sz="720" kern="1200">
        <a:solidFill>
          <a:schemeClr val="tx1"/>
        </a:solidFill>
        <a:latin typeface="+mn-lt"/>
        <a:ea typeface="+mn-ea"/>
        <a:cs typeface="+mn-cs"/>
      </a:defRPr>
    </a:lvl6pPr>
    <a:lvl7pPr marL="1645920" algn="l" defTabSz="548640" rtl="0" eaLnBrk="1" latinLnBrk="1" hangingPunct="1">
      <a:defRPr sz="720" kern="1200">
        <a:solidFill>
          <a:schemeClr val="tx1"/>
        </a:solidFill>
        <a:latin typeface="+mn-lt"/>
        <a:ea typeface="+mn-ea"/>
        <a:cs typeface="+mn-cs"/>
      </a:defRPr>
    </a:lvl7pPr>
    <a:lvl8pPr marL="1920240" algn="l" defTabSz="548640" rtl="0" eaLnBrk="1" latinLnBrk="1" hangingPunct="1">
      <a:defRPr sz="720" kern="1200">
        <a:solidFill>
          <a:schemeClr val="tx1"/>
        </a:solidFill>
        <a:latin typeface="+mn-lt"/>
        <a:ea typeface="+mn-ea"/>
        <a:cs typeface="+mn-cs"/>
      </a:defRPr>
    </a:lvl8pPr>
    <a:lvl9pPr marL="2194560" algn="l" defTabSz="548640" rtl="0" eaLnBrk="1" latinLnBrk="1" hangingPunct="1">
      <a:defRPr sz="7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860BB9-5DFE-4332-93B7-C91E08E340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5281" y="2084070"/>
            <a:ext cx="9738519" cy="134493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/>
              <a:t>Title (Arial Bold</a:t>
            </a:r>
            <a:r>
              <a:rPr lang="en-US" altLang="ko-KR" dirty="0"/>
              <a:t>, font </a:t>
            </a:r>
            <a:r>
              <a:rPr lang="en-US" altLang="ko-KR"/>
              <a:t>size 48)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EA756235-3F3E-490A-AC7C-6A5339302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282" y="4513004"/>
            <a:ext cx="7376318" cy="43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Presenter </a:t>
            </a:r>
            <a:r>
              <a:rPr lang="en-US" altLang="ko-KR"/>
              <a:t>Name (Arial Bold, </a:t>
            </a:r>
            <a:r>
              <a:rPr lang="en-US" altLang="ko-KR" dirty="0"/>
              <a:t>font </a:t>
            </a:r>
            <a:r>
              <a:rPr lang="en-US" altLang="ko-KR"/>
              <a:t>size 20) 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B31AC600-637F-4D3F-8064-4B76B6772D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67" y="5121883"/>
            <a:ext cx="7460933" cy="2969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Title</a:t>
            </a:r>
            <a:r>
              <a:rPr lang="en-US" altLang="ko-KR"/>
              <a:t>, Team (Arial, </a:t>
            </a:r>
            <a:r>
              <a:rPr lang="en-US" altLang="ko-KR" dirty="0"/>
              <a:t>font </a:t>
            </a:r>
            <a:r>
              <a:rPr lang="en-US" altLang="ko-KR"/>
              <a:t>size 16) </a:t>
            </a:r>
            <a:endParaRPr lang="en-US" altLang="ko-KR" dirty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278D3324-9125-4CA6-B5A5-BC5788E89D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281" y="5424232"/>
            <a:ext cx="7465220" cy="2969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Company (Arial, </a:t>
            </a:r>
            <a:r>
              <a:rPr lang="en-US" altLang="ko-KR" dirty="0"/>
              <a:t>font </a:t>
            </a:r>
            <a:r>
              <a:rPr lang="en-US" altLang="ko-KR"/>
              <a:t>size 16)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7929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F05488-F0F3-4D0F-A029-CC92113179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902" y="566738"/>
            <a:ext cx="11270297" cy="74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/>
              <a:t>Title (Arial Bold</a:t>
            </a:r>
            <a:r>
              <a:rPr lang="en-US" altLang="ko-KR" dirty="0"/>
              <a:t>, font </a:t>
            </a:r>
            <a:r>
              <a:rPr lang="en-US" altLang="ko-KR"/>
              <a:t>size 38) 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3D2235F1-9AF8-42BA-85B5-0558FE369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926" y="1313532"/>
            <a:ext cx="10595134" cy="3957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/>
              <a:t>Subtitle (Arial, </a:t>
            </a:r>
            <a:r>
              <a:rPr lang="en-US" altLang="ko-KR" dirty="0"/>
              <a:t>font </a:t>
            </a:r>
            <a:r>
              <a:rPr lang="en-US" altLang="ko-KR"/>
              <a:t>size 24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B6F5FDC4-1A77-4000-90D9-7688D45339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927" y="2270414"/>
            <a:ext cx="10595133" cy="40208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 </a:t>
            </a:r>
            <a:r>
              <a:rPr lang="en-US" altLang="ko-KR"/>
              <a:t>Text (Arial, </a:t>
            </a:r>
            <a:r>
              <a:rPr lang="en-US" altLang="ko-KR" dirty="0"/>
              <a:t>font </a:t>
            </a:r>
            <a:r>
              <a:rPr lang="en-US" altLang="ko-KR"/>
              <a:t>size 18) </a:t>
            </a:r>
            <a:endParaRPr lang="en-US" altLang="ko-KR" dirty="0"/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8" name="Picture 2" descr="로고] 삼성 로고 레터마크 - ai, png파일 / 바로 다운로드 ⬇︎">
            <a:extLst>
              <a:ext uri="{FF2B5EF4-FFF2-40B4-BE49-F238E27FC236}">
                <a16:creationId xmlns:a16="http://schemas.microsoft.com/office/drawing/2014/main" id="{87A9749A-3EE7-57E9-40C4-920630F982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028" y="122006"/>
            <a:ext cx="1261919" cy="33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98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F05488-F0F3-4D0F-A029-CC92113179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902" y="566738"/>
            <a:ext cx="11270297" cy="74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/>
              <a:t>Title (Arial Bold</a:t>
            </a:r>
            <a:r>
              <a:rPr lang="en-US" altLang="ko-KR" dirty="0"/>
              <a:t>, font </a:t>
            </a:r>
            <a:r>
              <a:rPr lang="en-US" altLang="ko-KR"/>
              <a:t>size 38) 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3D2235F1-9AF8-42BA-85B5-0558FE369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926" y="1313532"/>
            <a:ext cx="10595134" cy="3957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/>
              <a:t>Subtitle (Arial, </a:t>
            </a:r>
            <a:r>
              <a:rPr lang="en-US" altLang="ko-KR" dirty="0"/>
              <a:t>font </a:t>
            </a:r>
            <a:r>
              <a:rPr lang="en-US" altLang="ko-KR"/>
              <a:t>size 24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pic>
        <p:nvPicPr>
          <p:cNvPr id="8" name="Picture 2" descr="로고] 삼성 로고 레터마크 - ai, png파일 / 바로 다운로드 ⬇︎">
            <a:extLst>
              <a:ext uri="{FF2B5EF4-FFF2-40B4-BE49-F238E27FC236}">
                <a16:creationId xmlns:a16="http://schemas.microsoft.com/office/drawing/2014/main" id="{87A9749A-3EE7-57E9-40C4-920630F982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028" y="122006"/>
            <a:ext cx="1261919" cy="33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텍스트 개체 틀 8">
            <a:extLst>
              <a:ext uri="{FF2B5EF4-FFF2-40B4-BE49-F238E27FC236}">
                <a16:creationId xmlns:a16="http://schemas.microsoft.com/office/drawing/2014/main" id="{6014C179-0B1E-4FCD-9927-D097C0D235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5898" y="2265217"/>
            <a:ext cx="5208162" cy="40208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 Text (Arial, font size 18)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0" name="사각형: 둥근 모서리 9">
            <a:extLst>
              <a:ext uri="{FF2B5EF4-FFF2-40B4-BE49-F238E27FC236}">
                <a16:creationId xmlns:a16="http://schemas.microsoft.com/office/drawing/2014/main" id="{CDFCDC8A-E1FE-4115-803F-3A40DE44AE3D}"/>
              </a:ext>
            </a:extLst>
          </p:cNvPr>
          <p:cNvSpPr>
            <a:spLocks/>
          </p:cNvSpPr>
          <p:nvPr userDrawn="1"/>
        </p:nvSpPr>
        <p:spPr>
          <a:xfrm>
            <a:off x="462057" y="2689136"/>
            <a:ext cx="5150091" cy="3606958"/>
          </a:xfrm>
          <a:prstGeom prst="roundRect">
            <a:avLst>
              <a:gd name="adj" fmla="val 7960"/>
            </a:avLst>
          </a:prstGeom>
          <a:noFill/>
          <a:ln w="12700" cap="flat" cmpd="sng" algn="ctr">
            <a:gradFill>
              <a:gsLst>
                <a:gs pos="0">
                  <a:srgbClr val="00B3E3">
                    <a:lumMod val="20000"/>
                    <a:lumOff val="80000"/>
                  </a:srgbClr>
                </a:gs>
                <a:gs pos="29000">
                  <a:srgbClr val="00B3E3"/>
                </a:gs>
                <a:gs pos="100000">
                  <a:srgbClr val="2138E3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l" defTabSz="2743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96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 </a:t>
            </a:r>
          </a:p>
          <a:p>
            <a:pPr marL="137160" marR="0" lvl="0" indent="-137160" algn="l" defTabSz="2743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6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137160" marR="0" lvl="0" indent="-137160" algn="l" defTabSz="2743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6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137160" marR="0" lvl="0" indent="-137160" algn="l" defTabSz="2743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6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137160" marR="0" lvl="0" indent="-137160" algn="l" defTabSz="2743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o-KR" altLang="en-US" sz="96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cs typeface="Samsung Sharp Sans Regular" pitchFamily="2" charset="0"/>
            </a:endParaRPr>
          </a:p>
        </p:txBody>
      </p:sp>
      <p:sp>
        <p:nvSpPr>
          <p:cNvPr id="21" name="텍스트 개체 틀 13">
            <a:extLst>
              <a:ext uri="{FF2B5EF4-FFF2-40B4-BE49-F238E27FC236}">
                <a16:creationId xmlns:a16="http://schemas.microsoft.com/office/drawing/2014/main" id="{53F20B7F-89B1-40CA-B730-92052606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695" y="2275246"/>
            <a:ext cx="2385972" cy="41389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Text (font size 18)</a:t>
            </a:r>
            <a:endParaRPr lang="ko-KR" altLang="en-US" dirty="0"/>
          </a:p>
        </p:txBody>
      </p:sp>
      <p:sp>
        <p:nvSpPr>
          <p:cNvPr id="22" name="텍스트 개체 틀 21">
            <a:extLst>
              <a:ext uri="{FF2B5EF4-FFF2-40B4-BE49-F238E27FC236}">
                <a16:creationId xmlns:a16="http://schemas.microsoft.com/office/drawing/2014/main" id="{9FAF7F5E-4F60-4F40-AA56-11714A7A49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8695" y="2964169"/>
            <a:ext cx="4585421" cy="25461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Bullet point (font size 16)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1334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F05488-F0F3-4D0F-A029-CC92113179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902" y="566738"/>
            <a:ext cx="11270297" cy="74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/>
              <a:t>Title (Arial Bold</a:t>
            </a:r>
            <a:r>
              <a:rPr lang="en-US" altLang="ko-KR" dirty="0"/>
              <a:t>, font </a:t>
            </a:r>
            <a:r>
              <a:rPr lang="en-US" altLang="ko-KR"/>
              <a:t>size 38) 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3D2235F1-9AF8-42BA-85B5-0558FE369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926" y="1313532"/>
            <a:ext cx="10595134" cy="3957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/>
              <a:t>Subtitle (Arial, </a:t>
            </a:r>
            <a:r>
              <a:rPr lang="en-US" altLang="ko-KR" dirty="0"/>
              <a:t>font </a:t>
            </a:r>
            <a:r>
              <a:rPr lang="en-US" altLang="ko-KR"/>
              <a:t>size 24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B6F5FDC4-1A77-4000-90D9-7688D45339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928" y="2270414"/>
            <a:ext cx="5208162" cy="40208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 </a:t>
            </a:r>
            <a:r>
              <a:rPr lang="en-US" altLang="ko-KR"/>
              <a:t>Text (Arial, </a:t>
            </a:r>
            <a:r>
              <a:rPr lang="en-US" altLang="ko-KR" dirty="0"/>
              <a:t>font </a:t>
            </a:r>
            <a:r>
              <a:rPr lang="en-US" altLang="ko-KR"/>
              <a:t>size 18) </a:t>
            </a:r>
            <a:endParaRPr lang="en-US" altLang="ko-KR" dirty="0"/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8" name="Picture 2" descr="로고] 삼성 로고 레터마크 - ai, png파일 / 바로 다운로드 ⬇︎">
            <a:extLst>
              <a:ext uri="{FF2B5EF4-FFF2-40B4-BE49-F238E27FC236}">
                <a16:creationId xmlns:a16="http://schemas.microsoft.com/office/drawing/2014/main" id="{87A9749A-3EE7-57E9-40C4-920630F982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028" y="122006"/>
            <a:ext cx="1261919" cy="33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사각형: 둥근 모서리 9">
            <a:extLst>
              <a:ext uri="{FF2B5EF4-FFF2-40B4-BE49-F238E27FC236}">
                <a16:creationId xmlns:a16="http://schemas.microsoft.com/office/drawing/2014/main" id="{BE458D6B-E100-4A5C-87B5-70AB27C8C926}"/>
              </a:ext>
            </a:extLst>
          </p:cNvPr>
          <p:cNvSpPr>
            <a:spLocks/>
          </p:cNvSpPr>
          <p:nvPr userDrawn="1"/>
        </p:nvSpPr>
        <p:spPr>
          <a:xfrm>
            <a:off x="5913969" y="2684304"/>
            <a:ext cx="5150091" cy="3606958"/>
          </a:xfrm>
          <a:prstGeom prst="roundRect">
            <a:avLst>
              <a:gd name="adj" fmla="val 7960"/>
            </a:avLst>
          </a:prstGeom>
          <a:noFill/>
          <a:ln w="12700" cap="flat" cmpd="sng" algn="ctr">
            <a:gradFill>
              <a:gsLst>
                <a:gs pos="0">
                  <a:srgbClr val="00B3E3">
                    <a:lumMod val="20000"/>
                    <a:lumOff val="80000"/>
                  </a:srgbClr>
                </a:gs>
                <a:gs pos="29000">
                  <a:srgbClr val="00B3E3"/>
                </a:gs>
                <a:gs pos="100000">
                  <a:srgbClr val="2138E3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l" defTabSz="2743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96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 </a:t>
            </a:r>
          </a:p>
          <a:p>
            <a:pPr marL="137160" marR="0" lvl="0" indent="-137160" algn="l" defTabSz="2743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6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137160" marR="0" lvl="0" indent="-137160" algn="l" defTabSz="2743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6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137160" marR="0" lvl="0" indent="-137160" algn="l" defTabSz="2743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6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137160" marR="0" lvl="0" indent="-137160" algn="l" defTabSz="2743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o-KR" altLang="en-US" sz="96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cs typeface="Samsung Sharp Sans Regular" pitchFamily="2" charset="0"/>
            </a:endParaRPr>
          </a:p>
        </p:txBody>
      </p:sp>
      <p:sp>
        <p:nvSpPr>
          <p:cNvPr id="15" name="텍스트 개체 틀 13">
            <a:extLst>
              <a:ext uri="{FF2B5EF4-FFF2-40B4-BE49-F238E27FC236}">
                <a16:creationId xmlns:a16="http://schemas.microsoft.com/office/drawing/2014/main" id="{EDD5864F-ED99-44E4-A413-A98CA5FDAD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607" y="2270414"/>
            <a:ext cx="2385972" cy="41389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Text (font size 18)</a:t>
            </a:r>
            <a:endParaRPr lang="ko-KR" altLang="en-US" dirty="0"/>
          </a:p>
        </p:txBody>
      </p:sp>
      <p:sp>
        <p:nvSpPr>
          <p:cNvPr id="16" name="텍스트 개체 틀 21">
            <a:extLst>
              <a:ext uri="{FF2B5EF4-FFF2-40B4-BE49-F238E27FC236}">
                <a16:creationId xmlns:a16="http://schemas.microsoft.com/office/drawing/2014/main" id="{DF4481EF-DCF8-42F3-A8FE-C42072F4E2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0607" y="2959337"/>
            <a:ext cx="4585421" cy="25461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Bullet point (font size 16)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r>
              <a:rPr lang="en-US" altLang="ko-KR" dirty="0"/>
              <a:t> </a:t>
            </a:r>
          </a:p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144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B952660D-1A80-47E1-824E-13B595533A70}"/>
              </a:ext>
            </a:extLst>
          </p:cNvPr>
          <p:cNvSpPr txBox="1">
            <a:spLocks/>
          </p:cNvSpPr>
          <p:nvPr userDrawn="1"/>
        </p:nvSpPr>
        <p:spPr>
          <a:xfrm>
            <a:off x="2768917" y="2252263"/>
            <a:ext cx="6654165" cy="238887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500" kern="1200">
                <a:solidFill>
                  <a:schemeClr val="bg1"/>
                </a:solidFill>
                <a:latin typeface="Samsung Sharp Sans Bold" pitchFamily="2" charset="0"/>
                <a:ea typeface="+mn-ea"/>
                <a:cs typeface="Samsung Sharp Sans Bold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ko-KR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50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The image depicts a black background with abstract, shimmering, multicolored circles and spheres that blend into each other.&#10;&#10;AI 생성 콘텐츠는 정확하지 않을 수 있습니다.">
            <a:extLst>
              <a:ext uri="{FF2B5EF4-FFF2-40B4-BE49-F238E27FC236}">
                <a16:creationId xmlns:a16="http://schemas.microsoft.com/office/drawing/2014/main" id="{11470D6A-25FB-4C91-8C0B-424B3A13E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1" cy="68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6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The image depicts a black background with abstract, shimmering, multicolored circles and spheres that blend into each other.&#10;&#10;AI 생성 콘텐츠는 정확하지 않을 수 있습니다.">
            <a:extLst>
              <a:ext uri="{FF2B5EF4-FFF2-40B4-BE49-F238E27FC236}">
                <a16:creationId xmlns:a16="http://schemas.microsoft.com/office/drawing/2014/main" id="{1F84CF5C-6406-35A0-AF51-57BC0C6836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2"/>
            <a:ext cx="12192001" cy="6858003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CF29721-BB56-48A6-AE07-7FBA500056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1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3" r:id="rId2"/>
  </p:sldLayoutIdLst>
  <p:txStyles>
    <p:titleStyle>
      <a:lvl1pPr algn="l" defTabSz="274320" rtl="0" eaLnBrk="1" latinLnBrk="1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274320" rtl="0" eaLnBrk="1" latinLnBrk="1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The image features abstract, translucent, multicolored geometric shapes floating against a dark, monochromatic background.&#10;&#10;AI 생성 콘텐츠는 정확하지 않을 수 있습니다.">
            <a:extLst>
              <a:ext uri="{FF2B5EF4-FFF2-40B4-BE49-F238E27FC236}">
                <a16:creationId xmlns:a16="http://schemas.microsoft.com/office/drawing/2014/main" id="{4247A6E5-6742-F6F7-F817-2094891AF9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947B011-5BC7-4EA2-B56E-239CD54601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51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xStyles>
    <p:titleStyle>
      <a:lvl1pPr algn="l" defTabSz="274320" rtl="0" eaLnBrk="1" latinLnBrk="1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274320" rtl="0" eaLnBrk="1" latinLnBrk="1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he image features abstract, translucent, multicolored geometric shapes floating against a dark, monochromatic background.&#10;&#10;AI 생성 콘텐츠는 정확하지 않을 수 있습니다.">
            <a:extLst>
              <a:ext uri="{FF2B5EF4-FFF2-40B4-BE49-F238E27FC236}">
                <a16:creationId xmlns:a16="http://schemas.microsoft.com/office/drawing/2014/main" id="{AB8D010F-AAE5-B79F-8A3C-BBD4E4F28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9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274320" rtl="0" eaLnBrk="1" latinLnBrk="1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274320" rtl="0" eaLnBrk="1" latinLnBrk="1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68580" algn="l" defTabSz="274320" rtl="0" eaLnBrk="1" latinLnBrk="1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algn="l" defTabSz="274320" rtl="0" eaLnBrk="1" latinLnBrk="1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6F87BB9-F44B-4F64-B1A3-CBD52B696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FDAD0D-0D22-4226-AD2A-9E3B660DE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D1CD306-24CA-4BDA-B671-2CAC044BE2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BE9F3B8-AB13-4FB3-A2BE-1FF0DC1AD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854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F0B586D2-D87A-47CE-85B5-3F010157CD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0F2AA3C6-FDBA-4D37-9429-E59DB5803C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79A28D61-AB24-4930-AAFE-B1D69401E0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98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3C2E5611-66F4-45E8-8962-398080B62D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EBAC9622-D834-40F2-9088-4E8C7F271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1A3715F8-9B0E-42AE-808B-C4AED6F5EC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0E45FFB8-E93F-48D2-BAB9-A2A04F2BC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AEFF8C8B-63D2-4DBA-AF51-46E2EB277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97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C247FC2-FB96-4184-A331-F23A6E08B0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38A96325-3293-40F0-82ED-949587FEB9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0364F09A-65CD-4A19-84B1-A2DA039A7B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D3814812-0E05-454A-8AED-6C1E7A8D1C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BC45F55-AD81-4D5F-B3C5-B29139F3F8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61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24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9">
            <a:extLst>
              <a:ext uri="{FF2B5EF4-FFF2-40B4-BE49-F238E27FC236}">
                <a16:creationId xmlns:a16="http://schemas.microsoft.com/office/drawing/2014/main" id="{12F8B276-D2E9-4BB9-BADD-076F408FFAE0}"/>
              </a:ext>
            </a:extLst>
          </p:cNvPr>
          <p:cNvSpPr>
            <a:spLocks/>
          </p:cNvSpPr>
          <p:nvPr/>
        </p:nvSpPr>
        <p:spPr>
          <a:xfrm>
            <a:off x="582333" y="1457643"/>
            <a:ext cx="4865967" cy="3942714"/>
          </a:xfrm>
          <a:prstGeom prst="roundRect">
            <a:avLst>
              <a:gd name="adj" fmla="val 7960"/>
            </a:avLst>
          </a:prstGeom>
          <a:noFill/>
          <a:ln w="12700" cap="flat" cmpd="sng" algn="ctr">
            <a:gradFill>
              <a:gsLst>
                <a:gs pos="0">
                  <a:srgbClr val="00B3E3">
                    <a:lumMod val="20000"/>
                    <a:lumOff val="80000"/>
                  </a:srgbClr>
                </a:gs>
                <a:gs pos="29000">
                  <a:srgbClr val="00B3E3"/>
                </a:gs>
                <a:gs pos="100000">
                  <a:srgbClr val="2138E3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ko-KR" altLang="en-US" sz="4800" ker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00D9C-3F06-4C5F-BA74-EBF2BA97385C}"/>
              </a:ext>
            </a:extLst>
          </p:cNvPr>
          <p:cNvSpPr txBox="1"/>
          <p:nvPr/>
        </p:nvSpPr>
        <p:spPr>
          <a:xfrm>
            <a:off x="709711" y="1007976"/>
            <a:ext cx="3977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 image for size variation  </a:t>
            </a:r>
            <a:endParaRPr lang="ko-KR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79566"/>
      </p:ext>
    </p:extLst>
  </p:cSld>
  <p:clrMapOvr>
    <a:masterClrMapping/>
  </p:clrMapOvr>
</p:sld>
</file>

<file path=ppt/theme/theme1.xml><?xml version="1.0" encoding="utf-8"?>
<a:theme xmlns:a="http://schemas.openxmlformats.org/drawingml/2006/main" name="1.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. Bod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. Body (Transparency 45%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. 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5</Words>
  <Application>Microsoft Office PowerPoint</Application>
  <PresentationFormat>와이드스크린</PresentationFormat>
  <Paragraphs>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맑은 고딕</vt:lpstr>
      <vt:lpstr>Arial</vt:lpstr>
      <vt:lpstr>Samsung Sharp Sans Regular</vt:lpstr>
      <vt:lpstr>1. Cover</vt:lpstr>
      <vt:lpstr>2. Body</vt:lpstr>
      <vt:lpstr>3. Body (Transparency 45%)</vt:lpstr>
      <vt:lpstr>4. Thank you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김소진</dc:creator>
  <cp:lastModifiedBy>박연휘/YEOUNHWI PARK</cp:lastModifiedBy>
  <cp:revision>22</cp:revision>
  <dcterms:created xsi:type="dcterms:W3CDTF">2026-03-12T01:15:50Z</dcterms:created>
  <dcterms:modified xsi:type="dcterms:W3CDTF">2026-04-02T06:18:16Z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