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  <p:sldMasterId id="2147483774" r:id="rId2"/>
    <p:sldMasterId id="2147483778" r:id="rId3"/>
    <p:sldMasterId id="2147483772" r:id="rId4"/>
  </p:sldMasterIdLst>
  <p:notesMasterIdLst>
    <p:notesMasterId r:id="rId11"/>
  </p:notesMasterIdLst>
  <p:handoutMasterIdLst>
    <p:handoutMasterId r:id="rId12"/>
  </p:handoutMasterIdLst>
  <p:sldIdLst>
    <p:sldId id="260" r:id="rId5"/>
    <p:sldId id="269" r:id="rId6"/>
    <p:sldId id="270" r:id="rId7"/>
    <p:sldId id="271" r:id="rId8"/>
    <p:sldId id="272" r:id="rId9"/>
    <p:sldId id="268" r:id="rId10"/>
  </p:sldIdLst>
  <p:sldSz cx="40640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" id="{B88DD270-FED8-4E81-8979-BDFD934AF29D}">
          <p14:sldIdLst>
            <p14:sldId id="260"/>
            <p14:sldId id="269"/>
            <p14:sldId id="270"/>
            <p14:sldId id="271"/>
            <p14:sldId id="272"/>
          </p14:sldIdLst>
        </p14:section>
        <p14:section name="Appx" id="{3BFBDAB7-444D-4B4B-B277-F4B5E7657557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12804" userDrawn="1">
          <p15:clr>
            <a:srgbClr val="A4A3A4"/>
          </p15:clr>
        </p15:guide>
        <p15:guide id="3" pos="8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66" y="3138"/>
      </p:cViewPr>
      <p:guideLst>
        <p:guide orient="horz" pos="3600"/>
        <p:guide pos="12804"/>
        <p:guide pos="83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106"/>
    </p:cViewPr>
  </p:sorter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7959B8D4-5C59-4561-9DE9-4B55F5F1BD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7A8FAE6-E527-4AD8-A8BB-5ACBDAF75B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6CD87-A457-4436-B89C-8F844E648443}" type="datetimeFigureOut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8B7D236-8476-4F7F-BB79-8EE1E0E30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39262FD-D7E5-47CC-876E-0DE25E8A98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4207F-CE47-43F6-BDC7-33F97FAB84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643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F986-001D-4529-A173-FB8171A67FE3}" type="datetimeFigureOut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2057400" y="1143000"/>
            <a:ext cx="10972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55C3F-A3F5-4325-9D9C-E53CC0CBF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11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860BB9-5DFE-4332-93B7-C91E08E340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938" y="3473450"/>
            <a:ext cx="32093156" cy="2241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Title (Arial Bold, font size 110)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EA756235-3F3E-490A-AC7C-6A5339302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7521673"/>
            <a:ext cx="19585294" cy="82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Presenter Name (Arial Bold, font size 44) 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B31AC600-637F-4D3F-8064-4B76B6772D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5225" y="8729906"/>
            <a:ext cx="14955837" cy="64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Title, Team (Arial, font size 32) </a:t>
            </a: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278D3324-9125-4CA6-B5A5-BC5788E89D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9442938"/>
            <a:ext cx="14984412" cy="64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Company (Arial, font size 32) </a:t>
            </a:r>
          </a:p>
        </p:txBody>
      </p:sp>
    </p:spTree>
    <p:extLst>
      <p:ext uri="{BB962C8B-B14F-4D97-AF65-F5344CB8AC3E}">
        <p14:creationId xmlns:p14="http://schemas.microsoft.com/office/powerpoint/2010/main" val="2081509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128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F05488-F0F3-4D0F-A029-CC92113179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9675" y="944563"/>
            <a:ext cx="31000700" cy="154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Title (Arial Bold, font size 80) </a:t>
            </a:r>
            <a:endParaRPr lang="ko-KR" altLang="en-US" dirty="0"/>
          </a:p>
        </p:txBody>
      </p:sp>
      <p:pic>
        <p:nvPicPr>
          <p:cNvPr id="5" name="Picture 2" descr="로고] 삼성 로고 레터마크 - ai, png파일 / 바로 다운로드 ⬇︎">
            <a:extLst>
              <a:ext uri="{FF2B5EF4-FFF2-40B4-BE49-F238E27FC236}">
                <a16:creationId xmlns:a16="http://schemas.microsoft.com/office/drawing/2014/main" id="{25EC11E3-692B-4F8A-8112-7864A5C310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197" y="299144"/>
            <a:ext cx="3409123" cy="90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3D2235F1-9AF8-42BA-85B5-0558FE369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3085" y="2492563"/>
            <a:ext cx="35317112" cy="97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Subtitle (Arial, font size 54) 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B6F5FDC4-1A77-4000-90D9-7688D45339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58296" y="4237892"/>
            <a:ext cx="35021901" cy="624754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 Text (Arial, font size 44)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114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F05488-F0F3-4D0F-A029-CC92113179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9675" y="944563"/>
            <a:ext cx="31000700" cy="154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Title (Arial Bold, font size 80) </a:t>
            </a:r>
            <a:endParaRPr lang="ko-KR" altLang="en-US" dirty="0"/>
          </a:p>
        </p:txBody>
      </p:sp>
      <p:pic>
        <p:nvPicPr>
          <p:cNvPr id="5" name="Picture 2" descr="로고] 삼성 로고 레터마크 - ai, png파일 / 바로 다운로드 ⬇︎">
            <a:extLst>
              <a:ext uri="{FF2B5EF4-FFF2-40B4-BE49-F238E27FC236}">
                <a16:creationId xmlns:a16="http://schemas.microsoft.com/office/drawing/2014/main" id="{25EC11E3-692B-4F8A-8112-7864A5C310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197" y="299144"/>
            <a:ext cx="3409123" cy="90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3D2235F1-9AF8-42BA-85B5-0558FE369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3085" y="2492563"/>
            <a:ext cx="35317112" cy="97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Subtitle (Arial, font size 54) </a:t>
            </a:r>
            <a:endParaRPr lang="ko-KR" altLang="en-US" dirty="0"/>
          </a:p>
        </p:txBody>
      </p:sp>
      <p:sp>
        <p:nvSpPr>
          <p:cNvPr id="6" name="텍스트 개체 틀 8">
            <a:extLst>
              <a:ext uri="{FF2B5EF4-FFF2-40B4-BE49-F238E27FC236}">
                <a16:creationId xmlns:a16="http://schemas.microsoft.com/office/drawing/2014/main" id="{5DE03626-3FDD-4A01-B714-3420F51AFA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49273" y="4282446"/>
            <a:ext cx="17166968" cy="585129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 Text (Arial, font size 44)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8" name="사각형: 둥근 모서리 9">
            <a:extLst>
              <a:ext uri="{FF2B5EF4-FFF2-40B4-BE49-F238E27FC236}">
                <a16:creationId xmlns:a16="http://schemas.microsoft.com/office/drawing/2014/main" id="{D5680242-5509-4201-9EF6-D25D8F8529E4}"/>
              </a:ext>
            </a:extLst>
          </p:cNvPr>
          <p:cNvSpPr>
            <a:spLocks/>
          </p:cNvSpPr>
          <p:nvPr userDrawn="1"/>
        </p:nvSpPr>
        <p:spPr>
          <a:xfrm>
            <a:off x="1563688" y="4556324"/>
            <a:ext cx="17359943" cy="5538630"/>
          </a:xfrm>
          <a:prstGeom prst="roundRect">
            <a:avLst>
              <a:gd name="adj" fmla="val 7960"/>
            </a:avLst>
          </a:prstGeom>
          <a:noFill/>
          <a:ln w="12700" cap="flat" cmpd="sng" algn="ctr">
            <a:gradFill>
              <a:gsLst>
                <a:gs pos="0">
                  <a:srgbClr val="00B3E3">
                    <a:lumMod val="20000"/>
                    <a:lumOff val="80000"/>
                  </a:srgbClr>
                </a:gs>
                <a:gs pos="29000">
                  <a:srgbClr val="00B3E3"/>
                </a:gs>
                <a:gs pos="100000">
                  <a:srgbClr val="2138E3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텍스트 개체 틀 11">
            <a:extLst>
              <a:ext uri="{FF2B5EF4-FFF2-40B4-BE49-F238E27FC236}">
                <a16:creationId xmlns:a16="http://schemas.microsoft.com/office/drawing/2014/main" id="{224857D3-47B3-494E-BC62-6C18E9F2DE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556" y="5396794"/>
            <a:ext cx="9907587" cy="38052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Samsung Sharp Sans Regular" pitchFamily="2" charset="0"/>
                <a:cs typeface="Samsung Sharp Sans Regular" pitchFamily="2" charset="0"/>
              </a:defRPr>
            </a:lvl2pPr>
            <a:lvl3pPr>
              <a:defRPr sz="3200">
                <a:solidFill>
                  <a:schemeClr val="bg1"/>
                </a:solidFill>
                <a:latin typeface="Samsung Sharp Sans Regular" pitchFamily="2" charset="0"/>
                <a:cs typeface="Samsung Sharp Sans Regular" pitchFamily="2" charset="0"/>
              </a:defRPr>
            </a:lvl3pPr>
            <a:lvl4pPr>
              <a:defRPr sz="3200">
                <a:solidFill>
                  <a:schemeClr val="bg1"/>
                </a:solidFill>
                <a:latin typeface="Samsung Sharp Sans Regular" pitchFamily="2" charset="0"/>
                <a:cs typeface="Samsung Sharp Sans Regular" pitchFamily="2" charset="0"/>
              </a:defRPr>
            </a:lvl4pPr>
            <a:lvl5pPr>
              <a:defRPr sz="3200">
                <a:solidFill>
                  <a:schemeClr val="bg1"/>
                </a:solidFill>
                <a:latin typeface="Samsung Sharp Sans Regular" pitchFamily="2" charset="0"/>
                <a:cs typeface="Samsung Sharp Sans Regular" pitchFamily="2" charset="0"/>
              </a:defRPr>
            </a:lvl5pPr>
          </a:lstStyle>
          <a:p>
            <a:pPr lvl="0"/>
            <a:r>
              <a:rPr lang="en-US" altLang="ko-KR" dirty="0"/>
              <a:t> Bullet point (font size 36)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1" name="텍스트 개체 틀 14">
            <a:extLst>
              <a:ext uri="{FF2B5EF4-FFF2-40B4-BE49-F238E27FC236}">
                <a16:creationId xmlns:a16="http://schemas.microsoft.com/office/drawing/2014/main" id="{E92155F7-0A61-480A-8299-EA6A382E9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8738" y="4193449"/>
            <a:ext cx="6721475" cy="725750"/>
          </a:xfrm>
          <a:prstGeom prst="rect">
            <a:avLst/>
          </a:prstGeom>
          <a:solidFill>
            <a:srgbClr val="020E1B"/>
          </a:solidFill>
        </p:spPr>
        <p:txBody>
          <a:bodyPr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Text (font size 44)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712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F05488-F0F3-4D0F-A029-CC92113179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9675" y="944563"/>
            <a:ext cx="31000700" cy="154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Title (Arial Bold, font size 80) </a:t>
            </a:r>
            <a:endParaRPr lang="ko-KR" altLang="en-US" dirty="0"/>
          </a:p>
        </p:txBody>
      </p:sp>
      <p:pic>
        <p:nvPicPr>
          <p:cNvPr id="5" name="Picture 2" descr="로고] 삼성 로고 레터마크 - ai, png파일 / 바로 다운로드 ⬇︎">
            <a:extLst>
              <a:ext uri="{FF2B5EF4-FFF2-40B4-BE49-F238E27FC236}">
                <a16:creationId xmlns:a16="http://schemas.microsoft.com/office/drawing/2014/main" id="{25EC11E3-692B-4F8A-8112-7864A5C310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197" y="299144"/>
            <a:ext cx="3409123" cy="90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3D2235F1-9AF8-42BA-85B5-0558FE369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3085" y="2492563"/>
            <a:ext cx="35317112" cy="97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Subtitle (Arial, font size 54) </a:t>
            </a:r>
            <a:endParaRPr lang="ko-KR" altLang="en-US" dirty="0"/>
          </a:p>
        </p:txBody>
      </p:sp>
      <p:sp>
        <p:nvSpPr>
          <p:cNvPr id="6" name="텍스트 개체 틀 8">
            <a:extLst>
              <a:ext uri="{FF2B5EF4-FFF2-40B4-BE49-F238E27FC236}">
                <a16:creationId xmlns:a16="http://schemas.microsoft.com/office/drawing/2014/main" id="{5DE03626-3FDD-4A01-B714-3420F51AFA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3085" y="4314003"/>
            <a:ext cx="17360546" cy="585129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 Text (Arial, font size 44)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8" name="사각형: 둥근 모서리 9">
            <a:extLst>
              <a:ext uri="{FF2B5EF4-FFF2-40B4-BE49-F238E27FC236}">
                <a16:creationId xmlns:a16="http://schemas.microsoft.com/office/drawing/2014/main" id="{D5680242-5509-4201-9EF6-D25D8F8529E4}"/>
              </a:ext>
            </a:extLst>
          </p:cNvPr>
          <p:cNvSpPr>
            <a:spLocks/>
          </p:cNvSpPr>
          <p:nvPr userDrawn="1"/>
        </p:nvSpPr>
        <p:spPr>
          <a:xfrm>
            <a:off x="19763084" y="4676878"/>
            <a:ext cx="17359943" cy="5538630"/>
          </a:xfrm>
          <a:prstGeom prst="roundRect">
            <a:avLst>
              <a:gd name="adj" fmla="val 7960"/>
            </a:avLst>
          </a:prstGeom>
          <a:noFill/>
          <a:ln w="12700" cap="flat" cmpd="sng" algn="ctr">
            <a:gradFill>
              <a:gsLst>
                <a:gs pos="0">
                  <a:srgbClr val="00B3E3">
                    <a:lumMod val="20000"/>
                    <a:lumOff val="80000"/>
                  </a:srgbClr>
                </a:gs>
                <a:gs pos="29000">
                  <a:srgbClr val="00B3E3"/>
                </a:gs>
                <a:gs pos="100000">
                  <a:srgbClr val="2138E3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텍스트 개체 틀 11">
            <a:extLst>
              <a:ext uri="{FF2B5EF4-FFF2-40B4-BE49-F238E27FC236}">
                <a16:creationId xmlns:a16="http://schemas.microsoft.com/office/drawing/2014/main" id="{224857D3-47B3-494E-BC62-6C18E9F2DE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7952" y="5517348"/>
            <a:ext cx="9907587" cy="38052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Samsung Sharp Sans Regular" pitchFamily="2" charset="0"/>
                <a:cs typeface="Samsung Sharp Sans Regular" pitchFamily="2" charset="0"/>
              </a:defRPr>
            </a:lvl2pPr>
            <a:lvl3pPr>
              <a:defRPr sz="3200">
                <a:solidFill>
                  <a:schemeClr val="bg1"/>
                </a:solidFill>
                <a:latin typeface="Samsung Sharp Sans Regular" pitchFamily="2" charset="0"/>
                <a:cs typeface="Samsung Sharp Sans Regular" pitchFamily="2" charset="0"/>
              </a:defRPr>
            </a:lvl3pPr>
            <a:lvl4pPr>
              <a:defRPr sz="3200">
                <a:solidFill>
                  <a:schemeClr val="bg1"/>
                </a:solidFill>
                <a:latin typeface="Samsung Sharp Sans Regular" pitchFamily="2" charset="0"/>
                <a:cs typeface="Samsung Sharp Sans Regular" pitchFamily="2" charset="0"/>
              </a:defRPr>
            </a:lvl4pPr>
            <a:lvl5pPr>
              <a:defRPr sz="3200">
                <a:solidFill>
                  <a:schemeClr val="bg1"/>
                </a:solidFill>
                <a:latin typeface="Samsung Sharp Sans Regular" pitchFamily="2" charset="0"/>
                <a:cs typeface="Samsung Sharp Sans Regular" pitchFamily="2" charset="0"/>
              </a:defRPr>
            </a:lvl5pPr>
          </a:lstStyle>
          <a:p>
            <a:pPr lvl="0"/>
            <a:r>
              <a:rPr lang="en-US" altLang="ko-KR" dirty="0"/>
              <a:t> Bullet point (font size 36)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1" name="텍스트 개체 틀 14">
            <a:extLst>
              <a:ext uri="{FF2B5EF4-FFF2-40B4-BE49-F238E27FC236}">
                <a16:creationId xmlns:a16="http://schemas.microsoft.com/office/drawing/2014/main" id="{E92155F7-0A61-480A-8299-EA6A382E9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98134" y="4314003"/>
            <a:ext cx="6721475" cy="725750"/>
          </a:xfrm>
          <a:prstGeom prst="rect">
            <a:avLst/>
          </a:prstGeom>
          <a:solidFill>
            <a:srgbClr val="020E1B"/>
          </a:solidFill>
        </p:spPr>
        <p:txBody>
          <a:bodyPr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Text (font size 44)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368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35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The image depicts a sleek, abstract digital art piece with a dark background featuring soft, swirling, translucent, iridescent shapes and colors.&#10;&#10;AI 생성 콘텐츠는 정확하지 않을 수 있습니다.">
            <a:extLst>
              <a:ext uri="{FF2B5EF4-FFF2-40B4-BE49-F238E27FC236}">
                <a16:creationId xmlns:a16="http://schemas.microsoft.com/office/drawing/2014/main" id="{F9C3EDD3-F054-43EA-B817-B31302FA54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-1"/>
            <a:ext cx="40640000" cy="1143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9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The image depicts a sleek, abstract digital art piece with a dark background featuring soft, swirling, translucent, iridescent shapes and colors.&#10;&#10;AI 생성 콘텐츠는 정확하지 않을 수 있습니다.">
            <a:extLst>
              <a:ext uri="{FF2B5EF4-FFF2-40B4-BE49-F238E27FC236}">
                <a16:creationId xmlns:a16="http://schemas.microsoft.com/office/drawing/2014/main" id="{A5F08C8F-2445-B891-5C65-C4C3821548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-1"/>
            <a:ext cx="40640000" cy="1143000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78C9F3A-3698-4A72-A281-90BD12ED1B7B}"/>
              </a:ext>
            </a:extLst>
          </p:cNvPr>
          <p:cNvSpPr/>
          <p:nvPr userDrawn="1"/>
        </p:nvSpPr>
        <p:spPr>
          <a:xfrm>
            <a:off x="-4" y="0"/>
            <a:ext cx="40640000" cy="11430000"/>
          </a:xfrm>
          <a:prstGeom prst="rect">
            <a:avLst/>
          </a:prstGeom>
          <a:solidFill>
            <a:srgbClr val="020E1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21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3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0" userDrawn="1">
          <p15:clr>
            <a:srgbClr val="F26B43"/>
          </p15:clr>
        </p15:guide>
        <p15:guide id="2" pos="128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The image is a dark, abstract digital art piece featuring subtle, softly blended, iridescent shapes and colors.&#10;&#10;AI 생성 콘텐츠는 정확하지 않을 수 있습니다.">
            <a:extLst>
              <a:ext uri="{FF2B5EF4-FFF2-40B4-BE49-F238E27FC236}">
                <a16:creationId xmlns:a16="http://schemas.microsoft.com/office/drawing/2014/main" id="{9C983640-F506-4CC2-8E3F-4D4769ECB9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1" y="0"/>
            <a:ext cx="40639997" cy="11430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5348509-04EB-48DA-AFD9-80ED8A39D1ED}"/>
              </a:ext>
            </a:extLst>
          </p:cNvPr>
          <p:cNvSpPr/>
          <p:nvPr userDrawn="1"/>
        </p:nvSpPr>
        <p:spPr>
          <a:xfrm>
            <a:off x="-4" y="0"/>
            <a:ext cx="40640000" cy="11430000"/>
          </a:xfrm>
          <a:prstGeom prst="rect">
            <a:avLst/>
          </a:prstGeom>
          <a:solidFill>
            <a:srgbClr val="020E1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51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0" userDrawn="1">
          <p15:clr>
            <a:srgbClr val="F26B43"/>
          </p15:clr>
        </p15:guide>
        <p15:guide id="2" pos="128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The image is a dark, abstract digital art piece featuring subtle, softly blended, iridescent shapes and colors.&#10;&#10;AI 생성 콘텐츠는 정확하지 않을 수 있습니다.">
            <a:extLst>
              <a:ext uri="{FF2B5EF4-FFF2-40B4-BE49-F238E27FC236}">
                <a16:creationId xmlns:a16="http://schemas.microsoft.com/office/drawing/2014/main" id="{E936F619-3FD0-4ADE-9685-7A574067D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1" y="0"/>
            <a:ext cx="40639997" cy="11430000"/>
          </a:xfrm>
          <a:prstGeom prst="rect">
            <a:avLst/>
          </a:prstGeom>
        </p:spPr>
      </p:pic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B952660D-1A80-47E1-824E-13B595533A70}"/>
              </a:ext>
            </a:extLst>
          </p:cNvPr>
          <p:cNvSpPr txBox="1">
            <a:spLocks/>
          </p:cNvSpPr>
          <p:nvPr userDrawn="1"/>
        </p:nvSpPr>
        <p:spPr>
          <a:xfrm>
            <a:off x="9229722" y="3753772"/>
            <a:ext cx="22180550" cy="39814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500" kern="1200">
                <a:solidFill>
                  <a:schemeClr val="bg1"/>
                </a:solidFill>
                <a:latin typeface="Samsung Sharp Sans Bold" pitchFamily="2" charset="0"/>
                <a:ea typeface="+mn-ea"/>
                <a:cs typeface="Samsung Sharp Sans Bold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0" userDrawn="1">
          <p15:clr>
            <a:srgbClr val="F26B43"/>
          </p15:clr>
        </p15:guide>
        <p15:guide id="2" pos="128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5F3FC79-FE0F-4E81-8C26-2E4565EEC4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61B505-FE03-490D-8EDA-DA4CDA60FE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BF1B156-DFAE-420E-B64C-EA43FC640D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A79B3DB-7B4F-4D01-9A23-3F6F884676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74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6671120-7056-4C84-9C10-DCBDD8EE97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D3D5132-8A6B-4D10-A67F-0D312C1519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BBB3000-1143-4883-AF39-5E57E6AF1A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23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BC7F8EE-A9E7-409A-BAFE-46945452D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D08458-DC99-41D8-8138-4461DE17E0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1100662-900F-4220-9DA1-B32A78D0DE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2C6A552-9E3E-455D-AC6A-4958F604B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FF0AF6FF-CA9B-49BC-AC72-9573E9787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37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B750C44-AF62-4E63-82AA-72CCE2FB2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BB231B-77BF-4E33-A38C-7C98B2281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23A04E9-95D2-4E6B-8F5B-CCC7A1D5A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20F8034-E973-4A64-8954-828481B7A0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51CC09AC-4F82-4F61-A1D6-B29F012ECE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807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36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9">
            <a:extLst>
              <a:ext uri="{FF2B5EF4-FFF2-40B4-BE49-F238E27FC236}">
                <a16:creationId xmlns:a16="http://schemas.microsoft.com/office/drawing/2014/main" id="{12F8B276-D2E9-4BB9-BADD-076F408FFAE0}"/>
              </a:ext>
            </a:extLst>
          </p:cNvPr>
          <p:cNvSpPr>
            <a:spLocks/>
          </p:cNvSpPr>
          <p:nvPr/>
        </p:nvSpPr>
        <p:spPr>
          <a:xfrm>
            <a:off x="1729441" y="2817290"/>
            <a:ext cx="17359943" cy="7172847"/>
          </a:xfrm>
          <a:prstGeom prst="roundRect">
            <a:avLst>
              <a:gd name="adj" fmla="val 7960"/>
            </a:avLst>
          </a:prstGeom>
          <a:noFill/>
          <a:ln w="12700" cap="flat" cmpd="sng" algn="ctr">
            <a:gradFill>
              <a:gsLst>
                <a:gs pos="0">
                  <a:srgbClr val="00B3E3">
                    <a:lumMod val="20000"/>
                    <a:lumOff val="80000"/>
                  </a:srgbClr>
                </a:gs>
                <a:gs pos="29000">
                  <a:srgbClr val="00B3E3"/>
                </a:gs>
                <a:gs pos="100000">
                  <a:srgbClr val="2138E3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A1F78-83BB-44CE-9047-F8E46254412B}"/>
              </a:ext>
            </a:extLst>
          </p:cNvPr>
          <p:cNvSpPr txBox="1"/>
          <p:nvPr/>
        </p:nvSpPr>
        <p:spPr>
          <a:xfrm>
            <a:off x="2238703" y="1614734"/>
            <a:ext cx="1418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image for size variation  </a:t>
            </a:r>
            <a:endParaRPr lang="ko-KR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7956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ody (Transparency 40%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5</Words>
  <Application>Microsoft Office PowerPoint</Application>
  <PresentationFormat>사용자 지정</PresentationFormat>
  <Paragraphs>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맑은 고딕</vt:lpstr>
      <vt:lpstr>Arial</vt:lpstr>
      <vt:lpstr>Samsung Sharp Sans Regular</vt:lpstr>
      <vt:lpstr>Cover</vt:lpstr>
      <vt:lpstr>Body</vt:lpstr>
      <vt:lpstr>Body (Transparency 40%)</vt:lpstr>
      <vt:lpstr>Thank you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김소진</dc:creator>
  <cp:lastModifiedBy>박연휘/YEOUNHWI PARK</cp:lastModifiedBy>
  <cp:revision>23</cp:revision>
  <dcterms:created xsi:type="dcterms:W3CDTF">2026-03-12T01:15:50Z</dcterms:created>
  <dcterms:modified xsi:type="dcterms:W3CDTF">2026-04-02T06:49:32Z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