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2" r:id="rId3"/>
    <p:sldId id="267" r:id="rId4"/>
    <p:sldId id="266" r:id="rId5"/>
    <p:sldId id="265" r:id="rId6"/>
    <p:sldId id="264" r:id="rId7"/>
  </p:sldIdLst>
  <p:sldSz cx="4064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35" d="100"/>
          <a:sy n="35" d="100"/>
        </p:scale>
        <p:origin x="144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34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67175-F703-4646-ACA4-544824FE51C8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5BAA7-E2C1-442B-83D0-54F5748A5B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22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Guest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640001" cy="1143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1373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Tech Sessio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39999" cy="1143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5407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Tech Sessio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39999" cy="1143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5438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640000" cy="114898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1979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Guest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640001" cy="1143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4431" r="6586" b="24708"/>
          <a:stretch/>
        </p:blipFill>
        <p:spPr>
          <a:xfrm>
            <a:off x="36990915" y="427159"/>
            <a:ext cx="3223841" cy="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8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Tech Sessio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640001" cy="1143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4431" r="6586" b="24708"/>
          <a:stretch/>
        </p:blipFill>
        <p:spPr>
          <a:xfrm>
            <a:off x="36990915" y="427159"/>
            <a:ext cx="3223841" cy="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Tech Sessio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640001" cy="1143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4431" r="6586" b="24708"/>
          <a:stretch/>
        </p:blipFill>
        <p:spPr>
          <a:xfrm>
            <a:off x="36990915" y="427159"/>
            <a:ext cx="3223841" cy="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640000" cy="114898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4431" r="6586" b="24708"/>
          <a:stretch/>
        </p:blipFill>
        <p:spPr>
          <a:xfrm>
            <a:off x="36990915" y="427159"/>
            <a:ext cx="3223841" cy="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4000" y="608542"/>
            <a:ext cx="35052000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4000" y="3042708"/>
            <a:ext cx="35052000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94000" y="10593917"/>
            <a:ext cx="9144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4F04-C117-4321-BADD-9007E175FB1E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62000" y="10593917"/>
            <a:ext cx="13716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02000" y="10593917"/>
            <a:ext cx="9144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FDE1-C502-4C7E-A373-99263F83BF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9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6" r:id="rId7"/>
    <p:sldLayoutId id="2147483668" r:id="rId8"/>
  </p:sldLayoutIdLst>
  <p:txStyles>
    <p:titleStyle>
      <a:lvl1pPr algn="l" defTabSz="1524030" rtl="0" eaLnBrk="1" latinLnBrk="1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08" indent="-381008" algn="l" defTabSz="1524030" rtl="0" eaLnBrk="1" latinLnBrk="1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143023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38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7053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9069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1084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3099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114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7130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C39CCE0-4D3B-6A07-A846-17D5993FA68B}"/>
              </a:ext>
            </a:extLst>
          </p:cNvPr>
          <p:cNvSpPr txBox="1"/>
          <p:nvPr/>
        </p:nvSpPr>
        <p:spPr>
          <a:xfrm>
            <a:off x="2436408" y="1577178"/>
            <a:ext cx="184804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1000" dirty="0" smtClean="0">
                <a:solidFill>
                  <a:prstClr val="white"/>
                </a:solidFill>
                <a:latin typeface="Arial Black" panose="020B0A04020102020204" pitchFamily="34" charset="0"/>
                <a:ea typeface="Samsung Sharp Sans Medium" panose="020B0503030303020204" pitchFamily="34" charset="-127"/>
                <a:cs typeface="Samsung Sharp Sans Bold" pitchFamily="2" charset="0"/>
              </a:rPr>
              <a:t>Guest Keynote</a:t>
            </a:r>
            <a:endParaRPr lang="ko-KR" altLang="en-US" sz="11000" dirty="0">
              <a:solidFill>
                <a:prstClr val="white"/>
              </a:solidFill>
              <a:latin typeface="Arial Black" panose="020B0A04020102020204" pitchFamily="34" charset="0"/>
              <a:ea typeface="Samsung Sharp Sans Medium" panose="020B0503030303020204" pitchFamily="34" charset="-127"/>
              <a:cs typeface="Samsung Sharp Sans Bold" pitchFamily="2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0C2FB748-0564-6668-3922-269F2FBAF96F}"/>
              </a:ext>
            </a:extLst>
          </p:cNvPr>
          <p:cNvSpPr txBox="1">
            <a:spLocks/>
          </p:cNvSpPr>
          <p:nvPr/>
        </p:nvSpPr>
        <p:spPr>
          <a:xfrm>
            <a:off x="2436408" y="6889742"/>
            <a:ext cx="28247986" cy="832339"/>
          </a:xfrm>
          <a:prstGeom prst="rect">
            <a:avLst/>
          </a:prstGeom>
        </p:spPr>
        <p:txBody>
          <a:bodyPr anchor="t"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en-US" altLang="ko-KR" sz="4400" kern="0" dirty="0" smtClean="0">
                <a:solidFill>
                  <a:srgbClr val="FFFFFF"/>
                </a:solidFill>
                <a:latin typeface="Arial Black" panose="020B0A04020102020204" pitchFamily="34" charset="0"/>
                <a:ea typeface="Samsung Sharp Sans Medium" panose="020B0503030303020204" pitchFamily="34" charset="-127"/>
              </a:rPr>
              <a:t>Name</a:t>
            </a:r>
            <a:endParaRPr lang="en-US" altLang="ko-KR" sz="4400" kern="0" dirty="0">
              <a:solidFill>
                <a:srgbClr val="FFFFFF"/>
              </a:solidFill>
              <a:latin typeface="Arial Black" panose="020B0A04020102020204" pitchFamily="34" charset="0"/>
              <a:ea typeface="Samsung Sharp Sans Medium" panose="020B0503030303020204" pitchFamily="34" charset="-127"/>
            </a:endParaRPr>
          </a:p>
        </p:txBody>
      </p:sp>
      <p:sp>
        <p:nvSpPr>
          <p:cNvPr id="11" name="텍스트 개체 틀 2">
            <a:extLst>
              <a:ext uri="{FF2B5EF4-FFF2-40B4-BE49-F238E27FC236}">
                <a16:creationId xmlns:a16="http://schemas.microsoft.com/office/drawing/2014/main" id="{DDEC9F73-BD86-399E-D7B7-70D653CA9EAC}"/>
              </a:ext>
            </a:extLst>
          </p:cNvPr>
          <p:cNvSpPr txBox="1">
            <a:spLocks/>
          </p:cNvSpPr>
          <p:nvPr/>
        </p:nvSpPr>
        <p:spPr>
          <a:xfrm>
            <a:off x="2436408" y="7668294"/>
            <a:ext cx="28247986" cy="1208540"/>
          </a:xfrm>
          <a:prstGeom prst="rect">
            <a:avLst/>
          </a:prstGeom>
        </p:spPr>
        <p:txBody>
          <a:bodyPr anchor="t"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120000"/>
              </a:lnSpc>
              <a:spcAft>
                <a:spcPts val="200"/>
              </a:spcAft>
              <a:defRPr/>
            </a:pPr>
            <a:r>
              <a:rPr lang="en-US" altLang="ko-KR" sz="3200" kern="0" dirty="0" smtClean="0">
                <a:solidFill>
                  <a:srgbClr val="FFFFFF"/>
                </a:solidFill>
                <a:latin typeface="Arial" panose="020B0604020202020204" pitchFamily="34" charset="0"/>
                <a:ea typeface="Samsung Sharp Sans Medium" panose="020B0503030303020204" pitchFamily="34" charset="-127"/>
                <a:cs typeface="Arial" panose="020B0604020202020204" pitchFamily="34" charset="0"/>
              </a:rPr>
              <a:t>Title, Team</a:t>
            </a:r>
          </a:p>
          <a:p>
            <a:pPr lvl="0" defTabSz="914400">
              <a:lnSpc>
                <a:spcPct val="120000"/>
              </a:lnSpc>
              <a:spcAft>
                <a:spcPts val="200"/>
              </a:spcAft>
              <a:defRPr/>
            </a:pPr>
            <a:r>
              <a:rPr lang="en-US" altLang="ko-KR" sz="3200" kern="0" dirty="0" smtClean="0">
                <a:solidFill>
                  <a:srgbClr val="FFFFFF"/>
                </a:solidFill>
                <a:latin typeface="Arial" panose="020B0604020202020204" pitchFamily="34" charset="0"/>
                <a:ea typeface="Samsung Sharp Sans Medium" panose="020B0503030303020204" pitchFamily="34" charset="-127"/>
                <a:cs typeface="Arial" panose="020B0604020202020204" pitchFamily="34" charset="0"/>
              </a:rPr>
              <a:t>Company</a:t>
            </a:r>
            <a:endParaRPr lang="en-US" altLang="ko-KR" sz="3200" kern="0" dirty="0">
              <a:solidFill>
                <a:srgbClr val="FFFFFF"/>
              </a:solidFill>
              <a:latin typeface="Arial" panose="020B0604020202020204" pitchFamily="34" charset="0"/>
              <a:ea typeface="Samsung Sharp Sans Medium" panose="020B05030303030202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A5647C-3D59-ADE3-B989-890DEDFFD0C1}"/>
              </a:ext>
            </a:extLst>
          </p:cNvPr>
          <p:cNvSpPr txBox="1">
            <a:spLocks/>
          </p:cNvSpPr>
          <p:nvPr/>
        </p:nvSpPr>
        <p:spPr>
          <a:xfrm>
            <a:off x="1284654" y="4142837"/>
            <a:ext cx="38070693" cy="3144326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1524103">
              <a:lnSpc>
                <a:spcPct val="100000"/>
              </a:lnSpc>
              <a:defRPr/>
            </a:pPr>
            <a:r>
              <a:rPr kumimoji="0" lang="en-US" altLang="ko-KR" sz="18000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SamsungOneKorean 700" panose="020B0503030303020204" pitchFamily="34" charset="-127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101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54553C-597C-F6EB-D914-77CAF673669A}"/>
              </a:ext>
            </a:extLst>
          </p:cNvPr>
          <p:cNvSpPr txBox="1">
            <a:spLocks/>
          </p:cNvSpPr>
          <p:nvPr/>
        </p:nvSpPr>
        <p:spPr>
          <a:xfrm>
            <a:off x="2399553" y="2019636"/>
            <a:ext cx="19019574" cy="3445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Title in Arial </a:t>
            </a:r>
            <a:r>
              <a:rPr kumimoji="0" lang="en-US" altLang="ko-K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Black (80)</a:t>
            </a: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5" name="텍스트 개체 틀 5">
            <a:extLst>
              <a:ext uri="{FF2B5EF4-FFF2-40B4-BE49-F238E27FC236}">
                <a16:creationId xmlns:a16="http://schemas.microsoft.com/office/drawing/2014/main" id="{930DFBC0-7FAF-0F5C-F067-482AAB6AC095}"/>
              </a:ext>
            </a:extLst>
          </p:cNvPr>
          <p:cNvSpPr txBox="1">
            <a:spLocks/>
          </p:cNvSpPr>
          <p:nvPr/>
        </p:nvSpPr>
        <p:spPr>
          <a:xfrm>
            <a:off x="2400300" y="6561767"/>
            <a:ext cx="35052000" cy="113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Subtitle in Arial Black (44)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삼성긴고딕 Regular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2D9DE480-AD36-D116-8C70-6C8FD8997407}"/>
              </a:ext>
            </a:extLst>
          </p:cNvPr>
          <p:cNvSpPr txBox="1">
            <a:spLocks/>
          </p:cNvSpPr>
          <p:nvPr/>
        </p:nvSpPr>
        <p:spPr>
          <a:xfrm>
            <a:off x="2400300" y="7691772"/>
            <a:ext cx="35052000" cy="230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Body text in Arial (40)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사각형: 둥근 모서리 9">
            <a:extLst>
              <a:ext uri="{FF2B5EF4-FFF2-40B4-BE49-F238E27FC236}">
                <a16:creationId xmlns:a16="http://schemas.microsoft.com/office/drawing/2014/main" id="{0E69F9E4-0DE1-F9A7-B70B-EDEB0E71A9CE}"/>
              </a:ext>
            </a:extLst>
          </p:cNvPr>
          <p:cNvSpPr>
            <a:spLocks/>
          </p:cNvSpPr>
          <p:nvPr/>
        </p:nvSpPr>
        <p:spPr>
          <a:xfrm>
            <a:off x="22468773" y="2694657"/>
            <a:ext cx="15285152" cy="7157266"/>
          </a:xfrm>
          <a:prstGeom prst="roundRect">
            <a:avLst>
              <a:gd name="adj" fmla="val 7960"/>
            </a:avLst>
          </a:prstGeom>
          <a:noFill/>
          <a:ln w="381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" name="제목 1">
            <a:extLst>
              <a:ext uri="{FF2B5EF4-FFF2-40B4-BE49-F238E27FC236}">
                <a16:creationId xmlns:a16="http://schemas.microsoft.com/office/drawing/2014/main" id="{5F54553C-597C-F6EB-D914-77CAF673669A}"/>
              </a:ext>
            </a:extLst>
          </p:cNvPr>
          <p:cNvSpPr txBox="1">
            <a:spLocks/>
          </p:cNvSpPr>
          <p:nvPr/>
        </p:nvSpPr>
        <p:spPr>
          <a:xfrm>
            <a:off x="2399553" y="2019636"/>
            <a:ext cx="16430568" cy="3445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Title in Arial Black</a:t>
            </a:r>
            <a:endParaRPr lang="en-US" altLang="ko-KR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17A14-73AF-5E78-0897-5F39598045AA}"/>
              </a:ext>
            </a:extLst>
          </p:cNvPr>
          <p:cNvSpPr txBox="1"/>
          <p:nvPr/>
        </p:nvSpPr>
        <p:spPr>
          <a:xfrm>
            <a:off x="25997773" y="2340714"/>
            <a:ext cx="8227152" cy="769441"/>
          </a:xfrm>
          <a:prstGeom prst="rect">
            <a:avLst/>
          </a:prstGeom>
          <a:solidFill>
            <a:srgbClr val="000015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4400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Title</a:t>
            </a:r>
          </a:p>
        </p:txBody>
      </p: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C761CFBA-0784-AC67-464A-114504073DD4}"/>
              </a:ext>
            </a:extLst>
          </p:cNvPr>
          <p:cNvSpPr txBox="1">
            <a:spLocks/>
          </p:cNvSpPr>
          <p:nvPr/>
        </p:nvSpPr>
        <p:spPr>
          <a:xfrm>
            <a:off x="2400300" y="5059672"/>
            <a:ext cx="11551633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46" name="내용 개체 틀 3">
            <a:extLst>
              <a:ext uri="{FF2B5EF4-FFF2-40B4-BE49-F238E27FC236}">
                <a16:creationId xmlns:a16="http://schemas.microsoft.com/office/drawing/2014/main" id="{9A7ABE42-3588-E6F7-D793-F4BB39E77E54}"/>
              </a:ext>
            </a:extLst>
          </p:cNvPr>
          <p:cNvSpPr txBox="1">
            <a:spLocks/>
          </p:cNvSpPr>
          <p:nvPr/>
        </p:nvSpPr>
        <p:spPr>
          <a:xfrm>
            <a:off x="3008468" y="6063828"/>
            <a:ext cx="12056432" cy="134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-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- Text 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47" name="텍스트 개체 틀 3">
            <a:extLst>
              <a:ext uri="{FF2B5EF4-FFF2-40B4-BE49-F238E27FC236}">
                <a16:creationId xmlns:a16="http://schemas.microsoft.com/office/drawing/2014/main" id="{2F73AAB2-9C8F-F411-8D51-504F6A095193}"/>
              </a:ext>
            </a:extLst>
          </p:cNvPr>
          <p:cNvSpPr txBox="1">
            <a:spLocks/>
          </p:cNvSpPr>
          <p:nvPr/>
        </p:nvSpPr>
        <p:spPr>
          <a:xfrm>
            <a:off x="15064900" y="5465618"/>
            <a:ext cx="5893468" cy="229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Graphics</a:t>
            </a:r>
          </a:p>
        </p:txBody>
      </p:sp>
    </p:spTree>
    <p:extLst>
      <p:ext uri="{BB962C8B-B14F-4D97-AF65-F5344CB8AC3E}">
        <p14:creationId xmlns:p14="http://schemas.microsoft.com/office/powerpoint/2010/main" val="19822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:a16="http://schemas.microsoft.com/office/drawing/2014/main" id="{27B1A3AF-8B44-2AA2-5ED9-BA88DC884A5D}"/>
              </a:ext>
            </a:extLst>
          </p:cNvPr>
          <p:cNvSpPr txBox="1">
            <a:spLocks/>
          </p:cNvSpPr>
          <p:nvPr/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ADEDE5-8228-1646-9F8F-905AB3573518}" type="slidenum">
              <a:rPr kumimoji="1" lang="ko-Kore-KR" altLang="en-US" smtClean="0">
                <a:solidFill>
                  <a:srgbClr val="FFFFFF"/>
                </a:solidFill>
                <a:latin typeface="삼성긴고딕 Regular"/>
                <a:ea typeface="삼성긴고딕 Regular"/>
              </a:rPr>
              <a:pPr/>
              <a:t>5</a:t>
            </a:fld>
            <a:endParaRPr kumimoji="1" lang="ko-Kore-KR" altLang="en-US" dirty="0">
              <a:solidFill>
                <a:srgbClr val="FFFFFF"/>
              </a:solidFill>
              <a:latin typeface="삼성긴고딕 Regular"/>
              <a:ea typeface="삼성긴고딕 Regular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ACBE7074-2A54-D36F-206A-67EB571CBDA3}"/>
              </a:ext>
            </a:extLst>
          </p:cNvPr>
          <p:cNvSpPr txBox="1">
            <a:spLocks/>
          </p:cNvSpPr>
          <p:nvPr/>
        </p:nvSpPr>
        <p:spPr>
          <a:xfrm>
            <a:off x="2399554" y="2019636"/>
            <a:ext cx="11734147" cy="3445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ko-KR" dirty="0">
                <a:solidFill>
                  <a:srgbClr val="FFFFFF"/>
                </a:solidFill>
                <a:latin typeface="Arial Black" panose="020B0A04020102020204" pitchFamily="34" charset="0"/>
              </a:rPr>
              <a:t>Title in Arial Black</a:t>
            </a:r>
          </a:p>
        </p:txBody>
      </p:sp>
      <p:sp>
        <p:nvSpPr>
          <p:cNvPr id="17" name="텍스트 개체 틀 3">
            <a:extLst>
              <a:ext uri="{FF2B5EF4-FFF2-40B4-BE49-F238E27FC236}">
                <a16:creationId xmlns:a16="http://schemas.microsoft.com/office/drawing/2014/main" id="{2F73AAB2-9C8F-F411-8D51-504F6A095193}"/>
              </a:ext>
            </a:extLst>
          </p:cNvPr>
          <p:cNvSpPr txBox="1">
            <a:spLocks/>
          </p:cNvSpPr>
          <p:nvPr/>
        </p:nvSpPr>
        <p:spPr>
          <a:xfrm>
            <a:off x="2400300" y="5045170"/>
            <a:ext cx="11551633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18" name="텍스트 개체 틀 3">
            <a:extLst>
              <a:ext uri="{FF2B5EF4-FFF2-40B4-BE49-F238E27FC236}">
                <a16:creationId xmlns:a16="http://schemas.microsoft.com/office/drawing/2014/main" id="{C7806CD0-1D3F-369B-73B2-6C3E1D0DC838}"/>
              </a:ext>
            </a:extLst>
          </p:cNvPr>
          <p:cNvSpPr txBox="1">
            <a:spLocks/>
          </p:cNvSpPr>
          <p:nvPr/>
        </p:nvSpPr>
        <p:spPr>
          <a:xfrm>
            <a:off x="2400300" y="6893357"/>
            <a:ext cx="11551633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19" name="텍스트 개체 틀 3">
            <a:extLst>
              <a:ext uri="{FF2B5EF4-FFF2-40B4-BE49-F238E27FC236}">
                <a16:creationId xmlns:a16="http://schemas.microsoft.com/office/drawing/2014/main" id="{359F027E-8316-D35A-15DB-3077E30302E8}"/>
              </a:ext>
            </a:extLst>
          </p:cNvPr>
          <p:cNvSpPr txBox="1">
            <a:spLocks/>
          </p:cNvSpPr>
          <p:nvPr/>
        </p:nvSpPr>
        <p:spPr>
          <a:xfrm>
            <a:off x="2354263" y="8727860"/>
            <a:ext cx="11551633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20" name="사각형: 둥근 모서리 9">
            <a:extLst>
              <a:ext uri="{FF2B5EF4-FFF2-40B4-BE49-F238E27FC236}">
                <a16:creationId xmlns:a16="http://schemas.microsoft.com/office/drawing/2014/main" id="{686FEC90-105D-1FB7-E747-391FCAD5CE1F}"/>
              </a:ext>
            </a:extLst>
          </p:cNvPr>
          <p:cNvSpPr/>
          <p:nvPr/>
        </p:nvSpPr>
        <p:spPr>
          <a:xfrm>
            <a:off x="32790798" y="3192105"/>
            <a:ext cx="7073678" cy="6659818"/>
          </a:xfrm>
          <a:prstGeom prst="roundRect">
            <a:avLst>
              <a:gd name="adj" fmla="val 7960"/>
            </a:avLst>
          </a:prstGeom>
          <a:noFill/>
          <a:ln w="381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사각형: 둥근 모서리 9">
            <a:extLst>
              <a:ext uri="{FF2B5EF4-FFF2-40B4-BE49-F238E27FC236}">
                <a16:creationId xmlns:a16="http://schemas.microsoft.com/office/drawing/2014/main" id="{6F3247C8-DBDB-DF17-E196-53F337877B2E}"/>
              </a:ext>
            </a:extLst>
          </p:cNvPr>
          <p:cNvSpPr/>
          <p:nvPr/>
        </p:nvSpPr>
        <p:spPr>
          <a:xfrm>
            <a:off x="25326666" y="3192105"/>
            <a:ext cx="7147604" cy="6659818"/>
          </a:xfrm>
          <a:prstGeom prst="roundRect">
            <a:avLst>
              <a:gd name="adj" fmla="val 7960"/>
            </a:avLst>
          </a:prstGeom>
          <a:noFill/>
          <a:ln w="381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6E6C0DE0-2339-01E4-AE10-ABCE700A7993}"/>
              </a:ext>
            </a:extLst>
          </p:cNvPr>
          <p:cNvSpPr txBox="1">
            <a:spLocks/>
          </p:cNvSpPr>
          <p:nvPr/>
        </p:nvSpPr>
        <p:spPr>
          <a:xfrm>
            <a:off x="3008468" y="5713172"/>
            <a:ext cx="12056432" cy="104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1524103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+ Text </a:t>
            </a:r>
          </a:p>
        </p:txBody>
      </p:sp>
      <p:sp>
        <p:nvSpPr>
          <p:cNvPr id="23" name="내용 개체 틀 3">
            <a:extLst>
              <a:ext uri="{FF2B5EF4-FFF2-40B4-BE49-F238E27FC236}">
                <a16:creationId xmlns:a16="http://schemas.microsoft.com/office/drawing/2014/main" id="{F696DF77-071A-A5BB-7952-6C1994AFD8DE}"/>
              </a:ext>
            </a:extLst>
          </p:cNvPr>
          <p:cNvSpPr txBox="1">
            <a:spLocks/>
          </p:cNvSpPr>
          <p:nvPr/>
        </p:nvSpPr>
        <p:spPr>
          <a:xfrm>
            <a:off x="3008468" y="7561359"/>
            <a:ext cx="12056432" cy="104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24103">
              <a:lnSpc>
                <a:spcPct val="140000"/>
              </a:lnSpc>
              <a:spcBef>
                <a:spcPts val="0"/>
              </a:spcBef>
              <a:defRPr/>
            </a:pPr>
            <a:r>
              <a:rPr lang="en-US" altLang="ko-KR" dirty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+ Text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1904813B-E11D-55C5-7AF9-D71BF76A8336}"/>
              </a:ext>
            </a:extLst>
          </p:cNvPr>
          <p:cNvSpPr txBox="1"/>
          <p:nvPr/>
        </p:nvSpPr>
        <p:spPr>
          <a:xfrm>
            <a:off x="26348054" y="2859431"/>
            <a:ext cx="5109200" cy="701590"/>
          </a:xfrm>
          <a:prstGeom prst="rect">
            <a:avLst/>
          </a:prstGeom>
          <a:solidFill>
            <a:srgbClr val="000015"/>
          </a:solidFill>
        </p:spPr>
        <p:txBody>
          <a:bodyPr vert="horz" wrap="square" lIns="0" tIns="24245" rIns="0" bIns="0" rtlCol="0">
            <a:spAutoFit/>
          </a:bodyPr>
          <a:lstStyle/>
          <a:p>
            <a:pPr marL="23091" algn="ctr" defTabSz="1249665">
              <a:spcBef>
                <a:spcPts val="191"/>
              </a:spcBef>
              <a:defRPr/>
            </a:pPr>
            <a:r>
              <a:rPr lang="en-US" altLang="ko-KR" sz="4400" spc="-18" dirty="0">
                <a:solidFill>
                  <a:srgbClr val="FFFFFF"/>
                </a:solidFill>
                <a:latin typeface="Arial Black" panose="020B0A04020102020204" pitchFamily="34" charset="0"/>
                <a:ea typeface="Samsung Sharp Sans Bold" pitchFamily="2" charset="0"/>
                <a:cs typeface="Samsung Sharp Sans Bold" pitchFamily="2" charset="0"/>
              </a:rPr>
              <a:t>Title</a:t>
            </a:r>
            <a:endParaRPr lang="en-US" altLang="ko-KR" sz="3600" spc="-18" dirty="0">
              <a:solidFill>
                <a:srgbClr val="FFFFFF"/>
              </a:solidFill>
              <a:latin typeface="Arial Black" panose="020B0A04020102020204" pitchFamily="34" charset="0"/>
              <a:ea typeface="Samsung Sharp Sans Bold" pitchFamily="2" charset="0"/>
              <a:cs typeface="Samsung Sharp Sans Bold" pitchFamily="2" charset="0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1904813B-E11D-55C5-7AF9-D71BF76A8336}"/>
              </a:ext>
            </a:extLst>
          </p:cNvPr>
          <p:cNvSpPr txBox="1"/>
          <p:nvPr/>
        </p:nvSpPr>
        <p:spPr>
          <a:xfrm>
            <a:off x="33773037" y="2859430"/>
            <a:ext cx="5109200" cy="701590"/>
          </a:xfrm>
          <a:prstGeom prst="rect">
            <a:avLst/>
          </a:prstGeom>
          <a:solidFill>
            <a:srgbClr val="000015"/>
          </a:solidFill>
        </p:spPr>
        <p:txBody>
          <a:bodyPr vert="horz" wrap="square" lIns="0" tIns="24245" rIns="0" bIns="0" rtlCol="0">
            <a:spAutoFit/>
          </a:bodyPr>
          <a:lstStyle/>
          <a:p>
            <a:pPr marL="23091" algn="ctr" defTabSz="1249665">
              <a:spcBef>
                <a:spcPts val="191"/>
              </a:spcBef>
              <a:defRPr/>
            </a:pPr>
            <a:r>
              <a:rPr lang="en-US" sz="4400" spc="-18" dirty="0">
                <a:solidFill>
                  <a:srgbClr val="FFFFFF"/>
                </a:solidFill>
                <a:latin typeface="Arial Black" panose="020B0A04020102020204" pitchFamily="34" charset="0"/>
                <a:ea typeface="Samsung Sharp Sans Bold" pitchFamily="2" charset="0"/>
                <a:cs typeface="Samsung Sharp Sans Bold" pitchFamily="2" charset="0"/>
              </a:rPr>
              <a:t>Title</a:t>
            </a:r>
            <a:endParaRPr lang="en-US" altLang="ko-KR" sz="3600" spc="-18" dirty="0">
              <a:solidFill>
                <a:srgbClr val="FFFFFF"/>
              </a:solidFill>
              <a:latin typeface="Arial Black" panose="020B0A04020102020204" pitchFamily="34" charset="0"/>
              <a:ea typeface="Samsung Sharp Sans Bold" pitchFamily="2" charset="0"/>
              <a:cs typeface="Samsung Sharp Sans Bold" pitchFamily="2" charset="0"/>
            </a:endParaRPr>
          </a:p>
        </p:txBody>
      </p:sp>
      <p:grpSp>
        <p:nvGrpSpPr>
          <p:cNvPr id="49" name="[+]graph_01">
            <a:extLst>
              <a:ext uri="{FF2B5EF4-FFF2-40B4-BE49-F238E27FC236}">
                <a16:creationId xmlns:a16="http://schemas.microsoft.com/office/drawing/2014/main" id="{86B19ACA-CA7A-7907-1795-6533BFA49065}"/>
              </a:ext>
            </a:extLst>
          </p:cNvPr>
          <p:cNvGrpSpPr/>
          <p:nvPr/>
        </p:nvGrpSpPr>
        <p:grpSpPr>
          <a:xfrm>
            <a:off x="15464361" y="1803863"/>
            <a:ext cx="9406467" cy="11459399"/>
            <a:chOff x="16661339" y="2101996"/>
            <a:chExt cx="8284512" cy="10092576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4B36246A-4E63-ABDF-4DF1-62A2AECD8A45}"/>
                </a:ext>
              </a:extLst>
            </p:cNvPr>
            <p:cNvGrpSpPr/>
            <p:nvPr/>
          </p:nvGrpSpPr>
          <p:grpSpPr>
            <a:xfrm>
              <a:off x="16661339" y="2101996"/>
              <a:ext cx="8284512" cy="7328865"/>
              <a:chOff x="18331180" y="2594702"/>
              <a:chExt cx="8284512" cy="7029358"/>
            </a:xfrm>
          </p:grpSpPr>
          <p:cxnSp>
            <p:nvCxnSpPr>
              <p:cNvPr id="70" name="직선 화살표 연결선 69">
                <a:extLst>
                  <a:ext uri="{FF2B5EF4-FFF2-40B4-BE49-F238E27FC236}">
                    <a16:creationId xmlns:a16="http://schemas.microsoft.com/office/drawing/2014/main" id="{927E6031-A871-EE54-FCB2-89C8502910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33720" y="2594702"/>
                <a:ext cx="0" cy="70293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</p:cxnSp>
          <p:cxnSp>
            <p:nvCxnSpPr>
              <p:cNvPr id="71" name="직선 화살표 연결선 70">
                <a:extLst>
                  <a:ext uri="{FF2B5EF4-FFF2-40B4-BE49-F238E27FC236}">
                    <a16:creationId xmlns:a16="http://schemas.microsoft.com/office/drawing/2014/main" id="{141A906C-D9A8-328F-0286-AA448AA4A8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31180" y="9598660"/>
                <a:ext cx="828451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olid"/>
                <a:miter lim="800000"/>
                <a:tailEnd type="triangle" w="lg" len="lg"/>
              </a:ln>
              <a:effectLst/>
            </p:spPr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362EF6-35EB-B4B7-C5ED-39EA6B7B0BD4}"/>
                </a:ext>
              </a:extLst>
            </p:cNvPr>
            <p:cNvSpPr txBox="1"/>
            <p:nvPr/>
          </p:nvSpPr>
          <p:spPr>
            <a:xfrm>
              <a:off x="17343033" y="9541976"/>
              <a:ext cx="7640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‘19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123409-3506-3B44-615D-593AF184F603}"/>
                </a:ext>
              </a:extLst>
            </p:cNvPr>
            <p:cNvSpPr txBox="1"/>
            <p:nvPr/>
          </p:nvSpPr>
          <p:spPr>
            <a:xfrm>
              <a:off x="18227283" y="9541976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‘20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B00AAB-20D0-A6E1-85DA-D79D688DF981}"/>
                </a:ext>
              </a:extLst>
            </p:cNvPr>
            <p:cNvSpPr txBox="1"/>
            <p:nvPr/>
          </p:nvSpPr>
          <p:spPr>
            <a:xfrm>
              <a:off x="19111536" y="9541976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‘21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48E831-F7E9-535D-3EAD-AC1554A30A5C}"/>
                </a:ext>
              </a:extLst>
            </p:cNvPr>
            <p:cNvSpPr txBox="1"/>
            <p:nvPr/>
          </p:nvSpPr>
          <p:spPr>
            <a:xfrm>
              <a:off x="19995791" y="9541976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‘22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58285F-9381-9F67-E2B7-D871D68F5169}"/>
                </a:ext>
              </a:extLst>
            </p:cNvPr>
            <p:cNvSpPr txBox="1"/>
            <p:nvPr/>
          </p:nvSpPr>
          <p:spPr>
            <a:xfrm>
              <a:off x="20880037" y="9541976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‘23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15F2CF-2024-6F2F-7CBC-ED3695549B1F}"/>
                </a:ext>
              </a:extLst>
            </p:cNvPr>
            <p:cNvSpPr txBox="1"/>
            <p:nvPr/>
          </p:nvSpPr>
          <p:spPr>
            <a:xfrm>
              <a:off x="21764282" y="9541975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’24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F2E4B0-D326-43D6-5B3F-41AA715D3778}"/>
                </a:ext>
              </a:extLst>
            </p:cNvPr>
            <p:cNvSpPr txBox="1"/>
            <p:nvPr/>
          </p:nvSpPr>
          <p:spPr>
            <a:xfrm>
              <a:off x="22648546" y="9541975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’25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7B855FC-DC00-0585-060D-E0CCDF518F77}"/>
                </a:ext>
              </a:extLst>
            </p:cNvPr>
            <p:cNvSpPr txBox="1"/>
            <p:nvPr/>
          </p:nvSpPr>
          <p:spPr>
            <a:xfrm>
              <a:off x="23532793" y="9541975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’26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E7F9CE20-A408-C740-FFDC-F1BE44D925C2}"/>
                </a:ext>
              </a:extLst>
            </p:cNvPr>
            <p:cNvGrpSpPr/>
            <p:nvPr/>
          </p:nvGrpSpPr>
          <p:grpSpPr>
            <a:xfrm>
              <a:off x="17311207" y="2318143"/>
              <a:ext cx="7055004" cy="7143034"/>
              <a:chOff x="17311207" y="3247415"/>
              <a:chExt cx="7055004" cy="6213762"/>
            </a:xfrm>
          </p:grpSpPr>
          <p:cxnSp>
            <p:nvCxnSpPr>
              <p:cNvPr id="61" name="직선 연결선 60">
                <a:extLst>
                  <a:ext uri="{FF2B5EF4-FFF2-40B4-BE49-F238E27FC236}">
                    <a16:creationId xmlns:a16="http://schemas.microsoft.com/office/drawing/2014/main" id="{21C7F33B-516C-EEE2-A777-6F09F226B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11207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2" name="직선 연결선 61">
                <a:extLst>
                  <a:ext uri="{FF2B5EF4-FFF2-40B4-BE49-F238E27FC236}">
                    <a16:creationId xmlns:a16="http://schemas.microsoft.com/office/drawing/2014/main" id="{40CF99EA-D13F-CE1C-FA5C-F88C2AF260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66211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3" name="직선 연결선 62">
                <a:extLst>
                  <a:ext uri="{FF2B5EF4-FFF2-40B4-BE49-F238E27FC236}">
                    <a16:creationId xmlns:a16="http://schemas.microsoft.com/office/drawing/2014/main" id="{AB24E76B-CB7F-97D5-9361-CBB618E9ED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95458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18FCAB48-2277-57B1-F3D4-F9C0FB974E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22628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5" name="직선 연결선 64">
                <a:extLst>
                  <a:ext uri="{FF2B5EF4-FFF2-40B4-BE49-F238E27FC236}">
                    <a16:creationId xmlns:a16="http://schemas.microsoft.com/office/drawing/2014/main" id="{F9274F5B-4AEC-FDE3-AC7D-A7853B58B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63894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A0AF047B-F976-9D4A-1814-30A20F1B58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48214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FFA68A5B-59C7-427B-6B88-FD88A99FB7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0696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7C34699E-DC66-282F-A6C0-C4A22520A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25333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28867E4B-81B3-CFF4-345B-A366D7C68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00970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</p:grp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29875AD9-B006-17D1-ADE5-F536C69A6930}"/>
                </a:ext>
              </a:extLst>
            </p:cNvPr>
            <p:cNvCxnSpPr>
              <a:cxnSpLocks/>
            </p:cNvCxnSpPr>
            <p:nvPr/>
          </p:nvCxnSpPr>
          <p:spPr>
            <a:xfrm>
              <a:off x="17381025" y="12194572"/>
              <a:ext cx="2112769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  <a:headEnd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067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DEA7A-2302-7709-615C-B1A690BED858}"/>
              </a:ext>
            </a:extLst>
          </p:cNvPr>
          <p:cNvSpPr txBox="1"/>
          <p:nvPr/>
        </p:nvSpPr>
        <p:spPr>
          <a:xfrm>
            <a:off x="17293050" y="4976336"/>
            <a:ext cx="6850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>
              <a:defRPr/>
            </a:pPr>
            <a:r>
              <a:rPr lang="en-US" altLang="ko-KR" sz="9000" dirty="0">
                <a:solidFill>
                  <a:prstClr val="white"/>
                </a:solidFill>
                <a:latin typeface="Arial Black" panose="020B0A04020102020204" pitchFamily="34" charset="0"/>
                <a:ea typeface="Samsung Sharp Sans Bold" pitchFamily="2" charset="0"/>
                <a:cs typeface="Samsung Sharp Sans Bold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34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69</Words>
  <Application>Microsoft Office PowerPoint</Application>
  <PresentationFormat>사용자 지정</PresentationFormat>
  <Paragraphs>32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7" baseType="lpstr">
      <vt:lpstr>SamsungOneKorean 700</vt:lpstr>
      <vt:lpstr>맑은 고딕</vt:lpstr>
      <vt:lpstr>삼성긴고딕 Regular</vt:lpstr>
      <vt:lpstr>Arial</vt:lpstr>
      <vt:lpstr>Arial Black</vt:lpstr>
      <vt:lpstr>Calibri</vt:lpstr>
      <vt:lpstr>Calibri Light</vt:lpstr>
      <vt:lpstr>Samsung Sharp Sans Bold</vt:lpstr>
      <vt:lpstr>Samsung Sharp Sans Medium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조정준/JUNGJOON CHO</dc:creator>
  <cp:lastModifiedBy>김동민/Don Kim</cp:lastModifiedBy>
  <cp:revision>24</cp:revision>
  <dcterms:created xsi:type="dcterms:W3CDTF">2025-04-03T03:54:46Z</dcterms:created>
  <dcterms:modified xsi:type="dcterms:W3CDTF">2025-04-04T05:51:03Z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