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notesSlides/notesSlide2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74" r:id="rId2"/>
    <p:sldId id="4675" r:id="rId3"/>
    <p:sldId id="4676" r:id="rId4"/>
    <p:sldId id="4683" r:id="rId5"/>
    <p:sldId id="4677" r:id="rId6"/>
    <p:sldId id="4684" r:id="rId7"/>
    <p:sldId id="4680" r:id="rId8"/>
    <p:sldId id="4686" r:id="rId9"/>
    <p:sldId id="4687" r:id="rId10"/>
    <p:sldId id="4688" r:id="rId11"/>
    <p:sldId id="4671" r:id="rId12"/>
    <p:sldId id="4672" r:id="rId13"/>
    <p:sldId id="4690" r:id="rId14"/>
    <p:sldId id="424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17"/>
    <a:srgbClr val="C6F3FF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1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680611" y="1005495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457188" y="1332392"/>
            <a:ext cx="6858000" cy="4768584"/>
            <a:chOff x="5029200" y="1447800"/>
            <a:chExt cx="6858000" cy="4768584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62" name="그림 61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49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53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56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64" name="자유형 63"/>
          <p:cNvSpPr/>
          <p:nvPr/>
        </p:nvSpPr>
        <p:spPr bwMode="auto">
          <a:xfrm>
            <a:off x="4749691" y="4484638"/>
            <a:ext cx="3425567" cy="237788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8137158" y="4360723"/>
            <a:ext cx="1562100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ko-KR" altLang="en-US" sz="1092" b="1" dirty="0" smtClean="0">
                <a:solidFill>
                  <a:schemeClr val="bg1"/>
                </a:solidFill>
                <a:latin typeface="+mn-ea"/>
              </a:rPr>
              <a:t>파트너 부스 설치 구역 </a:t>
            </a:r>
            <a:endParaRPr lang="ko-KR" altLang="en-US" sz="1092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9959C0E5-4876-7A34-0F40-9C17A76D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206" y="957142"/>
            <a:ext cx="6301260" cy="3544459"/>
          </a:xfrm>
          <a:prstGeom prst="rect">
            <a:avLst/>
          </a:prstGeom>
        </p:spPr>
      </p:pic>
      <p:sp>
        <p:nvSpPr>
          <p:cNvPr id="67" name="자유형: 도형 44">
            <a:extLst>
              <a:ext uri="{FF2B5EF4-FFF2-40B4-BE49-F238E27FC236}">
                <a16:creationId xmlns:a16="http://schemas.microsoft.com/office/drawing/2014/main" id="{E4E29FAA-6F48-059B-3D47-E461FFBC8F00}"/>
              </a:ext>
            </a:extLst>
          </p:cNvPr>
          <p:cNvSpPr/>
          <p:nvPr/>
        </p:nvSpPr>
        <p:spPr>
          <a:xfrm rot="20836184">
            <a:off x="9183661" y="2743122"/>
            <a:ext cx="1501140" cy="1318260"/>
          </a:xfrm>
          <a:custGeom>
            <a:avLst/>
            <a:gdLst>
              <a:gd name="connsiteX0" fmla="*/ 0 w 1501140"/>
              <a:gd name="connsiteY0" fmla="*/ 434340 h 1318260"/>
              <a:gd name="connsiteX1" fmla="*/ 434340 w 1501140"/>
              <a:gd name="connsiteY1" fmla="*/ 0 h 1318260"/>
              <a:gd name="connsiteX2" fmla="*/ 1501140 w 1501140"/>
              <a:gd name="connsiteY2" fmla="*/ 1074420 h 1318260"/>
              <a:gd name="connsiteX3" fmla="*/ 1280160 w 1501140"/>
              <a:gd name="connsiteY3" fmla="*/ 1310640 h 1318260"/>
              <a:gd name="connsiteX4" fmla="*/ 1097280 w 1501140"/>
              <a:gd name="connsiteY4" fmla="*/ 1158240 h 1318260"/>
              <a:gd name="connsiteX5" fmla="*/ 922020 w 1501140"/>
              <a:gd name="connsiteY5" fmla="*/ 1318260 h 1318260"/>
              <a:gd name="connsiteX6" fmla="*/ 0 w 1501140"/>
              <a:gd name="connsiteY6" fmla="*/ 43434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140" h="1318260">
                <a:moveTo>
                  <a:pt x="0" y="434340"/>
                </a:moveTo>
                <a:lnTo>
                  <a:pt x="434340" y="0"/>
                </a:lnTo>
                <a:lnTo>
                  <a:pt x="1501140" y="1074420"/>
                </a:lnTo>
                <a:lnTo>
                  <a:pt x="1280160" y="1310640"/>
                </a:lnTo>
                <a:lnTo>
                  <a:pt x="1097280" y="1158240"/>
                </a:lnTo>
                <a:lnTo>
                  <a:pt x="922020" y="1318260"/>
                </a:lnTo>
                <a:lnTo>
                  <a:pt x="0" y="43434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D0CB59-7845-8E60-9F4D-2F68F7DF1AD9}"/>
              </a:ext>
            </a:extLst>
          </p:cNvPr>
          <p:cNvSpPr txBox="1"/>
          <p:nvPr/>
        </p:nvSpPr>
        <p:spPr>
          <a:xfrm rot="1959624">
            <a:off x="9467933" y="3399695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Partner</a:t>
            </a:r>
            <a:r>
              <a:rPr lang="ko-KR" alt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Booth</a:t>
            </a:r>
            <a:endParaRPr lang="en-US" sz="100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27E40A20-7F4F-5EB6-6E4D-DA0BCBC2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5958"/>
          <a:stretch/>
        </p:blipFill>
        <p:spPr>
          <a:xfrm>
            <a:off x="7724121" y="4663624"/>
            <a:ext cx="3950273" cy="19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모니터에 연결할 수 있도록 노트북과 마우스를 지참해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노트북이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HDMI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연결을 지원하는지 사전에 확인해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 연결에 필요한 어댑터나 </a:t>
            </a:r>
            <a:r>
              <a:rPr lang="ko-KR" altLang="en-US" sz="1000" dirty="0" err="1" smtClean="0">
                <a:solidFill>
                  <a:srgbClr val="FFFFFF"/>
                </a:solidFill>
                <a:latin typeface="+mn-ea"/>
                <a:ea typeface="+mn-ea"/>
              </a:rPr>
              <a:t>동글이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 있다면 함께 가져와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권장 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부스 방문객에게 제공될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Giveaway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지참 가능합니다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(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선택 사항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)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3244AE-59B1-5750-A1CA-862F41452DB8}"/>
              </a:ext>
            </a:extLst>
          </p:cNvPr>
          <p:cNvGrpSpPr/>
          <p:nvPr/>
        </p:nvGrpSpPr>
        <p:grpSpPr>
          <a:xfrm>
            <a:off x="3932807" y="3186810"/>
            <a:ext cx="2591102" cy="2651681"/>
            <a:chOff x="6705600" y="1758086"/>
            <a:chExt cx="3851770" cy="4515612"/>
          </a:xfrm>
        </p:grpSpPr>
        <p:pic>
          <p:nvPicPr>
            <p:cNvPr id="1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758086"/>
              <a:ext cx="3851770" cy="451561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1D836C4-56B7-491C-4DAC-B50D5D1571DA}"/>
                </a:ext>
              </a:extLst>
            </p:cNvPr>
            <p:cNvSpPr/>
            <p:nvPr/>
          </p:nvSpPr>
          <p:spPr>
            <a:xfrm>
              <a:off x="9361165" y="2209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B7A5490-013E-CE94-A11A-B8258F0C8736}"/>
                </a:ext>
              </a:extLst>
            </p:cNvPr>
            <p:cNvSpPr/>
            <p:nvPr/>
          </p:nvSpPr>
          <p:spPr>
            <a:xfrm>
              <a:off x="9286654" y="5519451"/>
              <a:ext cx="455511" cy="230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tx1"/>
                  </a:solidFill>
                </a:rPr>
                <a:t>500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467" y="3738629"/>
            <a:ext cx="1011171" cy="83012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7A5490-013E-CE94-A11A-B8258F0C8736}"/>
              </a:ext>
            </a:extLst>
          </p:cNvPr>
          <p:cNvSpPr/>
          <p:nvPr/>
        </p:nvSpPr>
        <p:spPr>
          <a:xfrm>
            <a:off x="5697204" y="3470599"/>
            <a:ext cx="278313" cy="13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500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5360"/>
              </p:ext>
            </p:extLst>
          </p:nvPr>
        </p:nvGraphicFramePr>
        <p:xfrm>
          <a:off x="6920557" y="3159323"/>
          <a:ext cx="3483966" cy="358688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1186214773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684270532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498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34675"/>
              </p:ext>
            </p:extLst>
          </p:nvPr>
        </p:nvGraphicFramePr>
        <p:xfrm>
          <a:off x="6920557" y="3525645"/>
          <a:ext cx="3483966" cy="636064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3507028982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879032138"/>
                    </a:ext>
                  </a:extLst>
                </a:gridCol>
              </a:tblGrid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HDMI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지원가능</a:t>
                      </a:r>
                      <a:endParaRPr lang="en-US" altLang="ko-KR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Video/PPT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는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USB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드라이브를 통해 모니터 연결 및</a:t>
                      </a:r>
                      <a:r>
                        <a:rPr lang="ko-KR" altLang="en-US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 디스플레이 예정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51633"/>
                  </a:ext>
                </a:extLst>
              </a:tr>
            </a:tbl>
          </a:graphicData>
        </a:graphic>
      </p:graphicFrame>
      <p:grpSp>
        <p:nvGrpSpPr>
          <p:cNvPr id="30" name="그룹 29">
            <a:extLst>
              <a:ext uri="{FF2B5EF4-FFF2-40B4-BE49-F238E27FC236}">
                <a16:creationId xmlns:a16="http://schemas.microsoft.com/office/drawing/2014/main" id="{D657EE66-DE4B-6250-7353-1DBDDFFDCD68}"/>
              </a:ext>
            </a:extLst>
          </p:cNvPr>
          <p:cNvGrpSpPr/>
          <p:nvPr/>
        </p:nvGrpSpPr>
        <p:grpSpPr>
          <a:xfrm>
            <a:off x="8736458" y="4334698"/>
            <a:ext cx="2902514" cy="1803769"/>
            <a:chOff x="406908" y="4500371"/>
            <a:chExt cx="3248873" cy="1991832"/>
          </a:xfrm>
        </p:grpSpPr>
        <p:sp>
          <p:nvSpPr>
            <p:cNvPr id="31" name="object 4"/>
            <p:cNvSpPr txBox="1"/>
            <p:nvPr/>
          </p:nvSpPr>
          <p:spPr>
            <a:xfrm>
              <a:off x="799591" y="6268618"/>
              <a:ext cx="31877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스툴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352" y="4602479"/>
              <a:ext cx="1322354" cy="1515998"/>
            </a:xfrm>
            <a:prstGeom prst="rect">
              <a:avLst/>
            </a:prstGeom>
          </p:spPr>
        </p:pic>
        <p:sp>
          <p:nvSpPr>
            <p:cNvPr id="33" name="object 6"/>
            <p:cNvSpPr txBox="1"/>
            <p:nvPr/>
          </p:nvSpPr>
          <p:spPr>
            <a:xfrm>
              <a:off x="1890521" y="6268618"/>
              <a:ext cx="176526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3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하부장</a:t>
              </a:r>
              <a:r>
                <a:rPr sz="1200" spc="-5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3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서랍형</a:t>
              </a:r>
              <a:r>
                <a:rPr sz="1200" spc="-6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2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참고이미지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4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8" y="4500371"/>
              <a:ext cx="1124712" cy="1664208"/>
            </a:xfrm>
            <a:prstGeom prst="rect">
              <a:avLst/>
            </a:prstGeom>
          </p:spPr>
        </p:pic>
      </p:grpSp>
      <p:pic>
        <p:nvPicPr>
          <p:cNvPr id="3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498" y="4655072"/>
            <a:ext cx="1570809" cy="1181100"/>
          </a:xfrm>
          <a:prstGeom prst="rect">
            <a:avLst/>
          </a:prstGeom>
        </p:spPr>
      </p:pic>
      <p:sp>
        <p:nvSpPr>
          <p:cNvPr id="38" name="object 88"/>
          <p:cNvSpPr txBox="1"/>
          <p:nvPr/>
        </p:nvSpPr>
        <p:spPr>
          <a:xfrm>
            <a:off x="7130685" y="5927713"/>
            <a:ext cx="11112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Samsung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 43”</a:t>
            </a:r>
            <a:r>
              <a:rPr sz="1000" b="0" spc="-5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UHD</a:t>
            </a: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25" dirty="0">
                <a:solidFill>
                  <a:schemeClr val="bg1"/>
                </a:solidFill>
                <a:latin typeface="SamsungOneKorean 300"/>
                <a:cs typeface="SamsungOneKorean 300"/>
              </a:rPr>
              <a:t>TV</a:t>
            </a:r>
            <a:endParaRPr sz="1000" dirty="0">
              <a:solidFill>
                <a:schemeClr val="bg1"/>
              </a:solidFill>
              <a:latin typeface="SamsungOneKorean 300"/>
              <a:cs typeface="SamsungOneKorean 300"/>
            </a:endParaRPr>
          </a:p>
        </p:txBody>
      </p:sp>
      <p:sp>
        <p:nvSpPr>
          <p:cNvPr id="39" name="자유형 38"/>
          <p:cNvSpPr/>
          <p:nvPr/>
        </p:nvSpPr>
        <p:spPr bwMode="auto">
          <a:xfrm>
            <a:off x="7084966" y="3789388"/>
            <a:ext cx="45719" cy="984136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34629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주차가 가능한가요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주차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공간이 협소하여 주차가 어렵습니다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대중교통이나 셔틀버스 이용 부탁드립니다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무선 인터넷 이용 가능 여부 </a:t>
            </a: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사내 구역으로 무선 인터넷 이용이 불가능합니다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필요시 </a:t>
            </a:r>
            <a:r>
              <a:rPr lang="ko-KR" altLang="en-US" sz="1100" dirty="0" err="1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핫스팟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사용을 권장 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동료와 함께 참석해도 되나요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단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오전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8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분부터 오후 </a:t>
            </a: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20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(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행사 시간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)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동안 팀원 중 최소 한명이 반드시 부스에 상주해야 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부스 위치를 선택할 수 있나요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부스 위치는 사전에 지정됩니다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3648531"/>
            <a:ext cx="10515600" cy="29528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최다민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damin.choi@samsung.com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03:00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48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73101"/>
              </p:ext>
            </p:extLst>
          </p:nvPr>
        </p:nvGraphicFramePr>
        <p:xfrm>
          <a:off x="920204" y="1936314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10:05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10:05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11:10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65’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11:30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12:45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12:45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–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03:00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130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’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rgbClr val="030617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986367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해당 시간 동안 부스에 상주 인원을 배치하여 운영해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774367" y="1487397"/>
            <a:ext cx="7390278" cy="540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ko-KR" altLang="en-US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행사 참가자들은 하늘색으로 표시된 시간대에 부스 방문 예정입니다</a:t>
            </a:r>
            <a:r>
              <a:rPr lang="en-US" altLang="ko-KR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. </a:t>
            </a:r>
            <a:endParaRPr lang="en-US" altLang="ko-KR" sz="1200" kern="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6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부스 자료와 로고를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6/17(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화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)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까지 파트너 포탈에 제출해주시기 바랍니다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b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</a:b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파트너 포탈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URL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: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로고는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AI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. PSD (higher than CS4)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CMYK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타입</a:t>
            </a:r>
            <a:endParaRPr lang="en-US" altLang="ko-KR" sz="105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혹은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JPG (higher than 5000x2000px, 140dpi)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포맷으로 업로드 되어야 합니다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endParaRPr lang="en-US" sz="105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7:30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AM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셔틀 운영은 오전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시 시작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3:00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4:00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PM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</a:t>
            </a:r>
            <a:r>
              <a:rPr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권장드립니다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모든 파트너 부스는 오전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시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30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분까지 준비가 완료되어야 합니다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부스 설치 및 철수는 정해진 일정에 따라 진행해 주시기 바랍니다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상황에 따라 구체적인 시간은 변동될 수 있습니다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13:15~16:00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10:30~13:15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289290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Floorplan &amp; Registration 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6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810</Words>
  <Application>Microsoft Office PowerPoint</Application>
  <PresentationFormat>와이드스크린</PresentationFormat>
  <Paragraphs>168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Cambria Math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155</cp:revision>
  <dcterms:created xsi:type="dcterms:W3CDTF">2024-10-02T04:29:00Z</dcterms:created>
  <dcterms:modified xsi:type="dcterms:W3CDTF">2025-06-17T06:06:59Z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