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74" r:id="rId2"/>
    <p:sldId id="4675" r:id="rId3"/>
    <p:sldId id="4676" r:id="rId4"/>
    <p:sldId id="4678" r:id="rId5"/>
    <p:sldId id="4677" r:id="rId6"/>
    <p:sldId id="4679" r:id="rId7"/>
    <p:sldId id="4680" r:id="rId8"/>
    <p:sldId id="4682" r:id="rId9"/>
    <p:sldId id="4671" r:id="rId10"/>
    <p:sldId id="4672" r:id="rId11"/>
    <p:sldId id="4673" r:id="rId12"/>
    <p:sldId id="4241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3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6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8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2025-05-02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9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sungfoundryevent.atlassian.net/servicedesk/customer/portal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EXHIBITION KIT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U.S.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FAQ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695689"/>
            <a:ext cx="11216640" cy="222216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Parking availability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 Available.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50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Wireless Internet availability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 </a:t>
            </a:r>
            <a:r>
              <a:rPr lang="en-US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Available. But public Wi-Fi may be slow, a portable hotspot is recommended.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Can I accompany my colleagues?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The booth must remain occupied by at least one member of your team at all times from 10:00am – 5:20pm. </a:t>
            </a:r>
            <a:endParaRPr lang="en-US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50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Can I select the booth position?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 Sorry, the booth will be positioned in advance. </a:t>
            </a:r>
          </a:p>
        </p:txBody>
      </p:sp>
    </p:spTree>
    <p:extLst>
      <p:ext uri="{BB962C8B-B14F-4D97-AF65-F5344CB8AC3E}">
        <p14:creationId xmlns:p14="http://schemas.microsoft.com/office/powerpoint/2010/main" val="35780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9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Contact Info</a:t>
            </a: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41203" y="3246017"/>
            <a:ext cx="10515600" cy="290977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500" dirty="0" err="1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Taeil</a:t>
            </a: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 Kim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Hanna Yang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05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Don Kim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eastsky.kim@samsung.com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Lydia </a:t>
            </a:r>
            <a:r>
              <a:rPr lang="en-US" altLang="ko-KR" sz="1500" dirty="0" smtClean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Chung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lydia.chung@samsung.com</a:t>
            </a:r>
          </a:p>
        </p:txBody>
      </p:sp>
    </p:spTree>
    <p:extLst>
      <p:ext uri="{BB962C8B-B14F-4D97-AF65-F5344CB8AC3E}">
        <p14:creationId xmlns:p14="http://schemas.microsoft.com/office/powerpoint/2010/main" val="38679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78E23A99-9FEE-78C1-B5D1-D985FBE087BE}"/>
              </a:ext>
            </a:extLst>
          </p:cNvPr>
          <p:cNvSpPr txBox="1">
            <a:spLocks/>
          </p:cNvSpPr>
          <p:nvPr/>
        </p:nvSpPr>
        <p:spPr>
          <a:xfrm>
            <a:off x="4526542" y="1570182"/>
            <a:ext cx="6080498" cy="3837569"/>
          </a:xfrm>
          <a:prstGeom prst="rect">
            <a:avLst/>
          </a:prstGeom>
        </p:spPr>
        <p:txBody>
          <a:bodyPr lIns="0" tIns="0" rIns="0" bIns="0" anchor="ctr"/>
          <a:lstStyle>
            <a:lvl1pPr marL="527050" marR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8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1pPr>
            <a:lvl2pPr marL="803275" marR="0" indent="-442913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2pPr>
            <a:lvl3pPr marL="355600" indent="-342900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3pPr>
            <a:lvl4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4pPr>
            <a:lvl5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Overview</a:t>
            </a:r>
          </a:p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Event Information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Agenda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Requirement Deadline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Set Up &amp; Preparation Time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Floorplan &amp; Registration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Booth Details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FAQ 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Contact Info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OVERVIEW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OVERVIEW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5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U.S.</a:t>
            </a:r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Date :       June 3, </a:t>
            </a:r>
            <a:r>
              <a:rPr lang="en-US" altLang="ko-KR" sz="14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2025 (10:00 - 5:20 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Venue :    Samsung Semiconductor US Campus, San Jose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                      (3655 N. First St., San Jose, CA 95134)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" t="8228" r="-64" b="-974"/>
          <a:stretch/>
        </p:blipFill>
        <p:spPr>
          <a:xfrm>
            <a:off x="641202" y="3089792"/>
            <a:ext cx="5806420" cy="34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Event 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8284"/>
              </p:ext>
            </p:extLst>
          </p:nvPr>
        </p:nvGraphicFramePr>
        <p:xfrm>
          <a:off x="964592" y="2295655"/>
          <a:ext cx="10245602" cy="317275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246025038"/>
                    </a:ext>
                  </a:extLst>
                </a:gridCol>
              </a:tblGrid>
              <a:tr h="24851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10:00 - 11:00 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E2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E2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3100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11:00 - 11:15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11:15 - 11:35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8783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11:35 - 11:55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 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36247"/>
                  </a:ext>
                </a:extLst>
              </a:tr>
              <a:tr h="2836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11:55 AM - 12:15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Ⅲ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12:15 - 1:15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1:15 - 3:15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Design Solutions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for Silicon Intelligence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Design Enablement for Silicon Intelligence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968902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3:15 - 3:20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1407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3:20 - 5:20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tx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</a:tbl>
          </a:graphicData>
        </a:graphic>
      </p:graphicFrame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6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92428" y="5886308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The program may be subject to change.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Please remain your booth occupied during that time.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8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rgbClr val="FFFFFF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rgbClr val="FFFFFF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9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r>
                <a:rPr lang="en-US" altLang="ko-KR" sz="1500" kern="0" dirty="0">
                  <a:solidFill>
                    <a:srgbClr val="FFFFFF"/>
                  </a:solidFill>
                  <a:ea typeface="Samsung Sharp Sans Medium" pitchFamily="2" charset="0"/>
                  <a:cs typeface="Samsung Sharp Sans Medium" pitchFamily="2" charset="0"/>
                </a:rPr>
                <a:t>- Attendees will visit booth during the blue-colored time slot. </a:t>
              </a: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6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000" y="280800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Requirement Deadline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482811"/>
            <a:ext cx="9588500" cy="9477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</a:t>
            </a: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Submit the booth materials and logo by May 9</a:t>
            </a:r>
            <a:r>
              <a:rPr lang="en-US" altLang="ko-KR" sz="1400" b="1" baseline="300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th</a:t>
            </a: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 to partner portal.</a:t>
            </a:r>
            <a:b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</a:b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Partner Portal URL: </a:t>
            </a: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  <a:hlinkClick r:id="rId2"/>
              </a:rPr>
              <a:t>https://samsungfoundryevent.atlassian.net/servicedesk/customer/portals</a:t>
            </a:r>
            <a:endParaRPr lang="en-US" altLang="ko-KR" sz="1500" b="1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Logo should be . AI, . PSD (higher than CS4) format , CMYK type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Alternative . JPG (higher than 5000x2000px, 140dpi) format</a:t>
            </a:r>
            <a:endParaRPr lang="en-US" sz="1050" b="1" dirty="0">
              <a:solidFill>
                <a:schemeClr val="bg1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sp>
        <p:nvSpPr>
          <p:cNvPr id="13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3325382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Set up / Preparation Time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3695483"/>
            <a:ext cx="8372535" cy="9865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Set up / Preparation / Maintenance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June 3</a:t>
            </a:r>
            <a:r>
              <a:rPr lang="en-US" sz="1050" b="1" baseline="300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rd</a:t>
            </a:r>
            <a:r>
              <a:rPr lang="en-US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, 8:00 - 9:30 AM PDT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20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Clean-up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June 3</a:t>
            </a:r>
            <a:r>
              <a:rPr lang="en-US" altLang="ko-KR" sz="1050" b="1" baseline="300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rd</a:t>
            </a: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, 5:20 - 7:00 PM PDT </a:t>
            </a:r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571918" y="4913300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We recommend to bring backup files on flash drive (USB) or laptop on the day of event.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All partner booths must be ready by 9:30 AM. Set-up and clean-up should be done according to schedules.</a:t>
            </a:r>
          </a:p>
          <a:p>
            <a:pPr marL="90488">
              <a:defRPr/>
            </a:pPr>
            <a:endParaRPr lang="en-US" altLang="ko-KR" sz="1000" dirty="0">
              <a:solidFill>
                <a:schemeClr val="bg1"/>
              </a:solidFill>
              <a:latin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chemeClr val="bg1"/>
                </a:solidFill>
                <a:ea typeface="맑은 고딕"/>
              </a:rPr>
              <a:t>Floor Plan &amp; Registration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68589" y="1791775"/>
            <a:ext cx="1199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Registration opens at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10:00 AM PDT.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Please visit Info desk on the left side of the entrance. We will provide you with a name badge. 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99" y="3060211"/>
            <a:ext cx="4343248" cy="256339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1" name="TextBox 40"/>
          <p:cNvSpPr txBox="1"/>
          <p:nvPr/>
        </p:nvSpPr>
        <p:spPr>
          <a:xfrm rot="172314">
            <a:off x="8489213" y="3833362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00" b="1" dirty="0">
                <a:solidFill>
                  <a:srgbClr val="00B1F1"/>
                </a:solidFill>
                <a:ea typeface="삼성긴고딕 Regular"/>
              </a:rPr>
              <a:t>Registration</a:t>
            </a:r>
            <a:endParaRPr lang="ko-KR" altLang="en-US" sz="1000" b="1" dirty="0">
              <a:solidFill>
                <a:srgbClr val="00B1F1"/>
              </a:solidFill>
              <a:ea typeface="삼성긴고딕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251856" y="5660374"/>
            <a:ext cx="108715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Floor 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424912" y="5660374"/>
            <a:ext cx="126348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Registration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37375" y="5290445"/>
            <a:ext cx="70403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500" b="1" dirty="0">
                <a:solidFill>
                  <a:srgbClr val="FFFFFF"/>
                </a:solidFill>
                <a:latin typeface="Samsung Sharp Sans Bold"/>
                <a:ea typeface="삼성긴고딕 Regular"/>
              </a:rPr>
              <a:t>Speaker’s Room</a:t>
            </a:r>
            <a:endParaRPr lang="ko-KR" altLang="en-US" sz="500" b="1" dirty="0">
              <a:solidFill>
                <a:srgbClr val="FFFFFF"/>
              </a:solidFill>
              <a:latin typeface="Samsung Sharp Sans Bold"/>
              <a:ea typeface="삼성긴고딕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58" y="3037596"/>
            <a:ext cx="5589288" cy="2622778"/>
          </a:xfrm>
          <a:prstGeom prst="rect">
            <a:avLst/>
          </a:prstGeom>
        </p:spPr>
      </p:pic>
      <p:cxnSp>
        <p:nvCxnSpPr>
          <p:cNvPr id="40" name="직선 화살표 연결선 39"/>
          <p:cNvCxnSpPr>
            <a:endCxn id="39" idx="1"/>
          </p:cNvCxnSpPr>
          <p:nvPr/>
        </p:nvCxnSpPr>
        <p:spPr>
          <a:xfrm>
            <a:off x="4918229" y="4298822"/>
            <a:ext cx="1949170" cy="43088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EC2594-33A9-4F1D-872B-653044EDDEC5}"/>
              </a:ext>
            </a:extLst>
          </p:cNvPr>
          <p:cNvSpPr txBox="1"/>
          <p:nvPr/>
        </p:nvSpPr>
        <p:spPr>
          <a:xfrm>
            <a:off x="4444988" y="4248957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Info Desk</a:t>
            </a:r>
          </a:p>
        </p:txBody>
      </p:sp>
    </p:spTree>
    <p:extLst>
      <p:ext uri="{BB962C8B-B14F-4D97-AF65-F5344CB8AC3E}">
        <p14:creationId xmlns:p14="http://schemas.microsoft.com/office/powerpoint/2010/main" val="181828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2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Booth Details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41203" y="2883776"/>
            <a:ext cx="8372535" cy="2405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Booth Design &amp; Item</a:t>
            </a: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81" y="3186810"/>
            <a:ext cx="2697309" cy="264390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85" y="3186810"/>
            <a:ext cx="2145037" cy="2643899"/>
          </a:xfrm>
          <a:prstGeom prst="rect">
            <a:avLst/>
          </a:prstGeom>
        </p:spPr>
      </p:pic>
      <p:sp>
        <p:nvSpPr>
          <p:cNvPr id="2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22604" y="1511529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Please bring your own laptop and mouse to connect to the monitor.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Please check if your laptop supports HDMI connection.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Please bring any adapters or dongle your laptop computer may need.</a:t>
            </a:r>
          </a:p>
        </p:txBody>
      </p:sp>
      <p:graphicFrame>
        <p:nvGraphicFramePr>
          <p:cNvPr id="27" name="표 3">
            <a:extLst>
              <a:ext uri="{FF2B5EF4-FFF2-40B4-BE49-F238E27FC236}">
                <a16:creationId xmlns:a16="http://schemas.microsoft.com/office/drawing/2014/main" id="{054E409F-6817-DC59-CA5B-B456D46DD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34821"/>
              </p:ext>
            </p:extLst>
          </p:nvPr>
        </p:nvGraphicFramePr>
        <p:xfrm>
          <a:off x="5790722" y="1006061"/>
          <a:ext cx="6227064" cy="1675281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2743098">
                  <a:extLst>
                    <a:ext uri="{9D8B030D-6E8A-4147-A177-3AD203B41FA5}">
                      <a16:colId xmlns:a16="http://schemas.microsoft.com/office/drawing/2014/main" val="3656797130"/>
                    </a:ext>
                  </a:extLst>
                </a:gridCol>
              </a:tblGrid>
              <a:tr h="2558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Provided booth </a:t>
                      </a:r>
                      <a:b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</a:b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equipment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Detail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What</a:t>
                      </a:r>
                      <a:r>
                        <a:rPr lang="en-US" altLang="ko-KR" sz="9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you need to bring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959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Booth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W1984mm x L635mm  H:2414mm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* Table</a:t>
                      </a:r>
                      <a:r>
                        <a:rPr lang="en-US" altLang="ko-KR" sz="9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: W992</a:t>
                      </a: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mm x L635mm 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1.    Laptop</a:t>
                      </a:r>
                    </a:p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2.   Adapters or dongle for your laptop</a:t>
                      </a:r>
                    </a:p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3.   USB drive with backup presentation</a:t>
                      </a:r>
                    </a:p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4.   Giveaway in your booth (optional)</a:t>
                      </a: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63606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LCD TV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43inch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HDMI supported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Video can be displayed from USB drive.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2845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i="0" dirty="0">
                          <a:solidFill>
                            <a:schemeClr val="bg1"/>
                          </a:solidFill>
                          <a:latin typeface="SamsungGothicCondensed Light" panose="020B0600000101010101" pitchFamily="34" charset="-127"/>
                          <a:ea typeface="SamsungGothicCondensed Light" panose="020B0600000101010101" pitchFamily="34" charset="-127"/>
                          <a:cs typeface="Samsung Sharp Sans Regular" pitchFamily="2" charset="0"/>
                        </a:rPr>
                        <a:t>Power Strip</a:t>
                      </a:r>
                      <a:endParaRPr lang="ko-KR" altLang="en-US" sz="900" b="0" i="0" dirty="0">
                        <a:solidFill>
                          <a:schemeClr val="bg1"/>
                        </a:solidFill>
                        <a:latin typeface="SamsungGothicCondensed Light" panose="020B0600000101010101" pitchFamily="34" charset="-127"/>
                        <a:ea typeface="SamsungGothicCondensed Light" panose="020B0600000101010101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/>
                      <a:endParaRPr lang="ko-KR" altLang="en-US" sz="900" b="0" i="0" dirty="0">
                        <a:solidFill>
                          <a:schemeClr val="bg1"/>
                        </a:solidFill>
                        <a:latin typeface="SamsungGothicCondensed Light" panose="020B0600000101010101" pitchFamily="34" charset="-127"/>
                        <a:ea typeface="SamsungGothicCondensed Light" panose="020B0600000101010101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900" b="0" i="0" dirty="0">
                        <a:solidFill>
                          <a:schemeClr val="bg1"/>
                        </a:solidFill>
                        <a:latin typeface="SamsungGothicCondensed Light" panose="020B0600000101010101" pitchFamily="34" charset="-127"/>
                        <a:ea typeface="SamsungGothicCondensed Light" panose="020B0600000101010101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37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601</Words>
  <Application>Microsoft Office PowerPoint</Application>
  <PresentationFormat>와이드스크린</PresentationFormat>
  <Paragraphs>133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4" baseType="lpstr">
      <vt:lpstr>SamsungGothicCondensed Light</vt:lpstr>
      <vt:lpstr>SamsungOneKorean 400</vt:lpstr>
      <vt:lpstr>SamsungOneKorean 700</vt:lpstr>
      <vt:lpstr>SamsungOneKoreanOTF 400</vt:lpstr>
      <vt:lpstr>맑은 고딕</vt:lpstr>
      <vt:lpstr>삼성긴고딕 Regular</vt:lpstr>
      <vt:lpstr>Arial</vt:lpstr>
      <vt:lpstr>Samsung Sharp Sans Bold</vt:lpstr>
      <vt:lpstr>Samsung Sharp Sans Medium</vt:lpstr>
      <vt:lpstr>Samsung Sharp Sans Regular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117</cp:revision>
  <dcterms:created xsi:type="dcterms:W3CDTF">2024-10-02T04:29:00Z</dcterms:created>
  <dcterms:modified xsi:type="dcterms:W3CDTF">2025-05-02T05:29:19Z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