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57" r:id="rId3"/>
    <p:sldId id="260" r:id="rId4"/>
    <p:sldId id="261" r:id="rId5"/>
    <p:sldId id="262" r:id="rId6"/>
    <p:sldId id="263" r:id="rId7"/>
  </p:sldIdLst>
  <p:sldSz cx="2032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36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C56D-7509-46C1-B6B5-A752E80994A7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9E04-51F5-4EF1-9676-19A4716E1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0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Guest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21404" cy="114338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0964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Tech Sess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21404" cy="1143386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5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Tech Sess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21404" cy="1143386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8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320000" cy="11489843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Guest Key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" y="642"/>
            <a:ext cx="20318864" cy="11432435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6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Tech Sess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" y="642"/>
            <a:ext cx="20318864" cy="11432435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6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Tech Sess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" y="642"/>
            <a:ext cx="20318864" cy="11432435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White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320001" cy="11430000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28853" y="10823478"/>
            <a:ext cx="678329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845" y="170507"/>
            <a:ext cx="3063505" cy="8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608542"/>
            <a:ext cx="17526000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3042708"/>
            <a:ext cx="17526000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10593917"/>
            <a:ext cx="4572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AB31-7F75-4FF0-8F80-A1DF92CF9499}" type="datetimeFigureOut">
              <a:rPr lang="ko-KR" altLang="en-US" smtClean="0"/>
              <a:t>2025-04-04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10593917"/>
            <a:ext cx="6858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10593917"/>
            <a:ext cx="45720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FBF9-6CFF-4091-9429-D3188F9673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5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524030" rtl="0" eaLnBrk="1" latinLnBrk="1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08" indent="-381008" algn="l" defTabSz="1524030" rtl="0" eaLnBrk="1" latinLnBrk="1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23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38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053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69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084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1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5A6B3443-1C68-8CDB-5983-350B39D9383A}"/>
              </a:ext>
            </a:extLst>
          </p:cNvPr>
          <p:cNvSpPr txBox="1">
            <a:spLocks/>
          </p:cNvSpPr>
          <p:nvPr/>
        </p:nvSpPr>
        <p:spPr>
          <a:xfrm>
            <a:off x="1410325" y="2700480"/>
            <a:ext cx="12624330" cy="3405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18" rtl="0"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 sz="3200" kern="1200" spc="0" baseline="0">
                <a:solidFill>
                  <a:schemeClr val="bg1"/>
                </a:solidFill>
                <a:latin typeface="+mj-lt"/>
                <a:ea typeface="HG꼬딕씨 80g" panose="02020603020101020101" pitchFamily="18" charset="-127"/>
                <a:cs typeface="+mj-cs"/>
              </a:defRPr>
            </a:lvl1pPr>
          </a:lstStyle>
          <a:p>
            <a:pPr marL="0" marR="0" lvl="0" indent="0" algn="l" defTabSz="914418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Tech Session 2</a:t>
            </a:r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49E42BB0-D4A7-282A-9D17-84B282A2248A}"/>
              </a:ext>
            </a:extLst>
          </p:cNvPr>
          <p:cNvSpPr txBox="1">
            <a:spLocks/>
          </p:cNvSpPr>
          <p:nvPr/>
        </p:nvSpPr>
        <p:spPr>
          <a:xfrm>
            <a:off x="1410325" y="6691575"/>
            <a:ext cx="6165254" cy="739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 sz="2400" kern="1200" spc="-30" baseline="0">
                <a:solidFill>
                  <a:schemeClr val="tx1"/>
                </a:solidFill>
                <a:latin typeface="+mj-lt"/>
                <a:ea typeface="HG꼬딕씨 80g" panose="02020603020101020101" pitchFamily="18" charset="-127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defRPr/>
            </a:pPr>
            <a:r>
              <a:rPr lang="en-US" altLang="ko-KR" sz="2800" spc="1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Name</a:t>
            </a:r>
            <a:endParaRPr lang="en-US" altLang="ko-KR" sz="2800" spc="1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EAAA3BE-90D8-8016-576B-49A05C4684E5}"/>
              </a:ext>
            </a:extLst>
          </p:cNvPr>
          <p:cNvSpPr txBox="1">
            <a:spLocks/>
          </p:cNvSpPr>
          <p:nvPr/>
        </p:nvSpPr>
        <p:spPr>
          <a:xfrm>
            <a:off x="1410325" y="7240260"/>
            <a:ext cx="8370983" cy="739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 sz="2400" kern="1200" spc="-30" baseline="0">
                <a:solidFill>
                  <a:schemeClr val="tx1"/>
                </a:solidFill>
                <a:latin typeface="+mj-lt"/>
                <a:ea typeface="HG꼬딕씨 80g" panose="02020603020101020101" pitchFamily="18" charset="-127"/>
                <a:cs typeface="+mj-cs"/>
              </a:defRPr>
            </a:lvl1pPr>
          </a:lstStyle>
          <a:p>
            <a:pPr lvl="0" algn="l">
              <a:defRPr/>
            </a:pPr>
            <a:r>
              <a:rPr lang="en-US" altLang="ko-KR" sz="2600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n-US" altLang="ko-KR" sz="2600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Team</a:t>
            </a:r>
            <a:endParaRPr lang="en-US" altLang="ko-KR" sz="2600" spc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/>
            </a:pPr>
            <a:r>
              <a:rPr lang="en-US" altLang="ko-KR" sz="2600" spc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en-US" altLang="ko-KR" sz="2600" spc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8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>
            <a:extLst>
              <a:ext uri="{FF2B5EF4-FFF2-40B4-BE49-F238E27FC236}">
                <a16:creationId xmlns:a16="http://schemas.microsoft.com/office/drawing/2014/main" id="{82A5647C-3D59-ADE3-B989-890DEDFFD0C1}"/>
              </a:ext>
            </a:extLst>
          </p:cNvPr>
          <p:cNvSpPr txBox="1">
            <a:spLocks/>
          </p:cNvSpPr>
          <p:nvPr/>
        </p:nvSpPr>
        <p:spPr>
          <a:xfrm>
            <a:off x="0" y="4284367"/>
            <a:ext cx="20320000" cy="3144326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524103">
              <a:lnSpc>
                <a:spcPct val="100000"/>
              </a:lnSpc>
              <a:defRPr/>
            </a:pPr>
            <a:r>
              <a:rPr kumimoji="0" lang="en-US" altLang="ko-KR" sz="8000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SamsungOneKorean 700" panose="020B0503030303020204" pitchFamily="34" charset="-127"/>
              </a:rPr>
              <a:t>Title</a:t>
            </a:r>
            <a:endParaRPr kumimoji="0" lang="en-US" altLang="ko-KR" sz="8000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  <a:ea typeface="SamsungOneKorean 700" panose="020B0503030303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7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681590" y="994384"/>
            <a:ext cx="19019574" cy="1125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Title in </a:t>
            </a:r>
            <a:r>
              <a:rPr lang="en-US" altLang="ko-KR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Arial </a:t>
            </a:r>
            <a:r>
              <a:rPr lang="en-US" altLang="ko-KR" sz="6600" dirty="0">
                <a:solidFill>
                  <a:srgbClr val="FFFFFF"/>
                </a:solidFill>
                <a:latin typeface="Arial Black" panose="020B0A04020102020204" pitchFamily="34" charset="0"/>
              </a:rPr>
              <a:t>Black</a:t>
            </a:r>
            <a:r>
              <a:rPr kumimoji="0" lang="en-US" altLang="ko-KR" sz="6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(</a:t>
            </a:r>
            <a:r>
              <a:rPr lang="en-US" altLang="ko-KR" sz="6600" noProof="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66</a:t>
            </a:r>
            <a:r>
              <a:rPr kumimoji="0" lang="en-US" altLang="ko-KR" sz="6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)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930DFBC0-7FAF-0F5C-F067-482AAB6AC095}"/>
              </a:ext>
            </a:extLst>
          </p:cNvPr>
          <p:cNvSpPr txBox="1">
            <a:spLocks/>
          </p:cNvSpPr>
          <p:nvPr/>
        </p:nvSpPr>
        <p:spPr>
          <a:xfrm>
            <a:off x="843634" y="2323665"/>
            <a:ext cx="19287020" cy="1130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Subtitle in </a:t>
            </a:r>
            <a:r>
              <a:rPr lang="en-US" altLang="ko-KR" sz="36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Arial Black(36</a:t>
            </a:r>
            <a:r>
              <a:rPr lang="en-US" altLang="ko-KR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삼성긴고딕 Regular"/>
            </a:endParaRPr>
          </a:p>
        </p:txBody>
      </p:sp>
      <p:sp>
        <p:nvSpPr>
          <p:cNvPr id="8" name="내용 개체 틀 6">
            <a:extLst>
              <a:ext uri="{FF2B5EF4-FFF2-40B4-BE49-F238E27FC236}">
                <a16:creationId xmlns:a16="http://schemas.microsoft.com/office/drawing/2014/main" id="{2D9DE480-AD36-D116-8C70-6C8FD8997407}"/>
              </a:ext>
            </a:extLst>
          </p:cNvPr>
          <p:cNvSpPr txBox="1">
            <a:spLocks/>
          </p:cNvSpPr>
          <p:nvPr/>
        </p:nvSpPr>
        <p:spPr>
          <a:xfrm>
            <a:off x="843634" y="6541085"/>
            <a:ext cx="19287020" cy="230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Body text in Arial(32)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9">
            <a:extLst>
              <a:ext uri="{FF2B5EF4-FFF2-40B4-BE49-F238E27FC236}">
                <a16:creationId xmlns:a16="http://schemas.microsoft.com/office/drawing/2014/main" id="{0E69F9E4-0DE1-F9A7-B70B-EDEB0E71A9CE}"/>
              </a:ext>
            </a:extLst>
          </p:cNvPr>
          <p:cNvSpPr>
            <a:spLocks/>
          </p:cNvSpPr>
          <p:nvPr/>
        </p:nvSpPr>
        <p:spPr>
          <a:xfrm>
            <a:off x="11533954" y="2548572"/>
            <a:ext cx="7959391" cy="8105578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17A14-73AF-5E78-0897-5F39598045AA}"/>
              </a:ext>
            </a:extLst>
          </p:cNvPr>
          <p:cNvSpPr txBox="1"/>
          <p:nvPr/>
        </p:nvSpPr>
        <p:spPr>
          <a:xfrm>
            <a:off x="13371600" y="2147733"/>
            <a:ext cx="4284100" cy="707886"/>
          </a:xfrm>
          <a:prstGeom prst="rect">
            <a:avLst/>
          </a:prstGeom>
          <a:solidFill>
            <a:srgbClr val="00001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40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Title</a:t>
            </a:r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C761CFBA-0784-AC67-464A-114504073DD4}"/>
              </a:ext>
            </a:extLst>
          </p:cNvPr>
          <p:cNvSpPr txBox="1">
            <a:spLocks/>
          </p:cNvSpPr>
          <p:nvPr/>
        </p:nvSpPr>
        <p:spPr>
          <a:xfrm>
            <a:off x="1083759" y="5226943"/>
            <a:ext cx="6015247" cy="131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ko-KR" sz="32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9A7ABE42-3588-E6F7-D793-F4BB39E77E54}"/>
              </a:ext>
            </a:extLst>
          </p:cNvPr>
          <p:cNvSpPr txBox="1">
            <a:spLocks/>
          </p:cNvSpPr>
          <p:nvPr/>
        </p:nvSpPr>
        <p:spPr>
          <a:xfrm>
            <a:off x="1400448" y="6364146"/>
            <a:ext cx="6278109" cy="152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-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- Text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2F73AAB2-9C8F-F411-8D51-504F6A095193}"/>
              </a:ext>
            </a:extLst>
          </p:cNvPr>
          <p:cNvSpPr txBox="1">
            <a:spLocks/>
          </p:cNvSpPr>
          <p:nvPr/>
        </p:nvSpPr>
        <p:spPr>
          <a:xfrm>
            <a:off x="7678558" y="5686675"/>
            <a:ext cx="3068888" cy="260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Graphics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681590" y="994384"/>
            <a:ext cx="19019574" cy="1125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Title 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F73AAB2-9C8F-F411-8D51-504F6A095193}"/>
              </a:ext>
            </a:extLst>
          </p:cNvPr>
          <p:cNvSpPr txBox="1">
            <a:spLocks/>
          </p:cNvSpPr>
          <p:nvPr/>
        </p:nvSpPr>
        <p:spPr>
          <a:xfrm>
            <a:off x="1128170" y="3909090"/>
            <a:ext cx="5223205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32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C7806CD0-1D3F-369B-73B2-6C3E1D0DC838}"/>
              </a:ext>
            </a:extLst>
          </p:cNvPr>
          <p:cNvSpPr txBox="1">
            <a:spLocks/>
          </p:cNvSpPr>
          <p:nvPr/>
        </p:nvSpPr>
        <p:spPr>
          <a:xfrm>
            <a:off x="1128170" y="5757277"/>
            <a:ext cx="5223205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32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34" name="텍스트 개체 틀 3">
            <a:extLst>
              <a:ext uri="{FF2B5EF4-FFF2-40B4-BE49-F238E27FC236}">
                <a16:creationId xmlns:a16="http://schemas.microsoft.com/office/drawing/2014/main" id="{359F027E-8316-D35A-15DB-3077E30302E8}"/>
              </a:ext>
            </a:extLst>
          </p:cNvPr>
          <p:cNvSpPr txBox="1">
            <a:spLocks/>
          </p:cNvSpPr>
          <p:nvPr/>
        </p:nvSpPr>
        <p:spPr>
          <a:xfrm>
            <a:off x="1107354" y="7591780"/>
            <a:ext cx="5223205" cy="115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3200" dirty="0">
                <a:solidFill>
                  <a:srgbClr val="FFFFFF"/>
                </a:solidFill>
                <a:latin typeface="Arial Black" panose="020B0A04020102020204" pitchFamily="34" charset="0"/>
                <a:ea typeface="삼성긴고딕 Regular"/>
              </a:rPr>
              <a:t>Text</a:t>
            </a:r>
          </a:p>
        </p:txBody>
      </p:sp>
      <p:sp>
        <p:nvSpPr>
          <p:cNvPr id="35" name="내용 개체 틀 3">
            <a:extLst>
              <a:ext uri="{FF2B5EF4-FFF2-40B4-BE49-F238E27FC236}">
                <a16:creationId xmlns:a16="http://schemas.microsoft.com/office/drawing/2014/main" id="{6E6C0DE0-2339-01E4-AE10-ABCE700A7993}"/>
              </a:ext>
            </a:extLst>
          </p:cNvPr>
          <p:cNvSpPr txBox="1">
            <a:spLocks/>
          </p:cNvSpPr>
          <p:nvPr/>
        </p:nvSpPr>
        <p:spPr>
          <a:xfrm>
            <a:off x="1403160" y="4577092"/>
            <a:ext cx="5451456" cy="10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524103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+ Text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36" name="내용 개체 틀 3">
            <a:extLst>
              <a:ext uri="{FF2B5EF4-FFF2-40B4-BE49-F238E27FC236}">
                <a16:creationId xmlns:a16="http://schemas.microsoft.com/office/drawing/2014/main" id="{F696DF77-071A-A5BB-7952-6C1994AFD8DE}"/>
              </a:ext>
            </a:extLst>
          </p:cNvPr>
          <p:cNvSpPr txBox="1">
            <a:spLocks/>
          </p:cNvSpPr>
          <p:nvPr/>
        </p:nvSpPr>
        <p:spPr>
          <a:xfrm>
            <a:off x="1403160" y="6484834"/>
            <a:ext cx="5451456" cy="1048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24103">
              <a:lnSpc>
                <a:spcPct val="140000"/>
              </a:lnSpc>
              <a:spcBef>
                <a:spcPts val="0"/>
              </a:spcBef>
              <a:defRPr/>
            </a:pPr>
            <a:r>
              <a:rPr lang="en-US" altLang="ko-KR" sz="2800" b="1" dirty="0">
                <a:solidFill>
                  <a:srgbClr val="FFFFFF"/>
                </a:solidFill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+ Text</a:t>
            </a:r>
            <a:endParaRPr lang="en-US" altLang="ko-KR" sz="28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37" name="사각형: 둥근 모서리 9">
            <a:extLst>
              <a:ext uri="{FF2B5EF4-FFF2-40B4-BE49-F238E27FC236}">
                <a16:creationId xmlns:a16="http://schemas.microsoft.com/office/drawing/2014/main" id="{686FEC90-105D-1FB7-E747-391FCAD5CE1F}"/>
              </a:ext>
            </a:extLst>
          </p:cNvPr>
          <p:cNvSpPr/>
          <p:nvPr/>
        </p:nvSpPr>
        <p:spPr>
          <a:xfrm>
            <a:off x="13967026" y="2633879"/>
            <a:ext cx="5581732" cy="7133576"/>
          </a:xfrm>
          <a:prstGeom prst="roundRect">
            <a:avLst>
              <a:gd name="adj" fmla="val 7960"/>
            </a:avLst>
          </a:prstGeom>
          <a:noFill/>
          <a:ln w="38100" cap="flat" cmpd="sng" algn="ctr">
            <a:gradFill>
              <a:gsLst>
                <a:gs pos="0">
                  <a:srgbClr val="00B3E3">
                    <a:lumMod val="20000"/>
                    <a:lumOff val="80000"/>
                  </a:srgbClr>
                </a:gs>
                <a:gs pos="29000">
                  <a:srgbClr val="00B3E3"/>
                </a:gs>
                <a:gs pos="100000">
                  <a:srgbClr val="2138E3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1904813B-E11D-55C5-7AF9-D71BF76A8336}"/>
              </a:ext>
            </a:extLst>
          </p:cNvPr>
          <p:cNvSpPr txBox="1"/>
          <p:nvPr/>
        </p:nvSpPr>
        <p:spPr>
          <a:xfrm>
            <a:off x="14742097" y="2277539"/>
            <a:ext cx="4031591" cy="640035"/>
          </a:xfrm>
          <a:prstGeom prst="rect">
            <a:avLst/>
          </a:prstGeom>
          <a:solidFill>
            <a:srgbClr val="000015"/>
          </a:solidFill>
        </p:spPr>
        <p:txBody>
          <a:bodyPr vert="horz" wrap="square" lIns="0" tIns="24245" rIns="0" bIns="0" rtlCol="0">
            <a:spAutoFit/>
          </a:bodyPr>
          <a:lstStyle/>
          <a:p>
            <a:pPr marL="23091" algn="ctr" defTabSz="1249665">
              <a:spcBef>
                <a:spcPts val="191"/>
              </a:spcBef>
              <a:defRPr/>
            </a:pPr>
            <a:r>
              <a:rPr lang="en-US" sz="4000" spc="-18" dirty="0">
                <a:solidFill>
                  <a:srgbClr val="FFFFFF"/>
                </a:solidFill>
                <a:latin typeface="Arial Black" panose="020B0A04020102020204" pitchFamily="34" charset="0"/>
                <a:ea typeface="Samsung Sharp Sans Bold" pitchFamily="2" charset="0"/>
                <a:cs typeface="Samsung Sharp Sans Bold" pitchFamily="2" charset="0"/>
              </a:rPr>
              <a:t>Title</a:t>
            </a:r>
            <a:endParaRPr lang="en-US" altLang="ko-KR" sz="3200" spc="-18" dirty="0">
              <a:solidFill>
                <a:srgbClr val="FFFFFF"/>
              </a:solidFill>
              <a:latin typeface="Arial Black" panose="020B0A04020102020204" pitchFamily="34" charset="0"/>
              <a:ea typeface="Samsung Sharp Sans Bold" pitchFamily="2" charset="0"/>
              <a:cs typeface="Samsung Sharp Sans Bold" pitchFamily="2" charset="0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B36246A-4E63-ABDF-4DF1-62A2AECD8A45}"/>
              </a:ext>
            </a:extLst>
          </p:cNvPr>
          <p:cNvGrpSpPr/>
          <p:nvPr/>
        </p:nvGrpSpPr>
        <p:grpSpPr>
          <a:xfrm>
            <a:off x="7670807" y="2633879"/>
            <a:ext cx="5657260" cy="6518214"/>
            <a:chOff x="18331180" y="2594702"/>
            <a:chExt cx="8284512" cy="7029358"/>
          </a:xfrm>
        </p:grpSpPr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927E6031-A871-EE54-FCB2-89C8502910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33720" y="2594702"/>
              <a:ext cx="0" cy="7029358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  <a:miter lim="800000"/>
              <a:headEnd type="triangle" w="lg" len="lg"/>
              <a:tailEnd type="none"/>
            </a:ln>
            <a:effectLst/>
          </p:spPr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141A906C-D9A8-328F-0286-AA448AA4A8F7}"/>
                </a:ext>
              </a:extLst>
            </p:cNvPr>
            <p:cNvCxnSpPr>
              <a:cxnSpLocks/>
            </p:cNvCxnSpPr>
            <p:nvPr/>
          </p:nvCxnSpPr>
          <p:spPr>
            <a:xfrm>
              <a:off x="18331180" y="9598660"/>
              <a:ext cx="82845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362EF6-35EB-B4B7-C5ED-39EA6B7B0BD4}"/>
              </a:ext>
            </a:extLst>
          </p:cNvPr>
          <p:cNvSpPr txBox="1"/>
          <p:nvPr/>
        </p:nvSpPr>
        <p:spPr>
          <a:xfrm>
            <a:off x="8136317" y="9230492"/>
            <a:ext cx="5217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‘19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123409-3506-3B44-615D-593AF184F603}"/>
              </a:ext>
            </a:extLst>
          </p:cNvPr>
          <p:cNvSpPr txBox="1"/>
          <p:nvPr/>
        </p:nvSpPr>
        <p:spPr>
          <a:xfrm>
            <a:off x="8740146" y="9230492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‘20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B00AAB-20D0-A6E1-85DA-D79D688DF981}"/>
              </a:ext>
            </a:extLst>
          </p:cNvPr>
          <p:cNvSpPr txBox="1"/>
          <p:nvPr/>
        </p:nvSpPr>
        <p:spPr>
          <a:xfrm>
            <a:off x="9343978" y="9230492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‘21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48E831-F7E9-535D-3EAD-AC1554A30A5C}"/>
              </a:ext>
            </a:extLst>
          </p:cNvPr>
          <p:cNvSpPr txBox="1"/>
          <p:nvPr/>
        </p:nvSpPr>
        <p:spPr>
          <a:xfrm>
            <a:off x="9947810" y="9230492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‘22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58285F-9381-9F67-E2B7-D871D68F5169}"/>
              </a:ext>
            </a:extLst>
          </p:cNvPr>
          <p:cNvSpPr txBox="1"/>
          <p:nvPr/>
        </p:nvSpPr>
        <p:spPr>
          <a:xfrm>
            <a:off x="10551637" y="9230492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‘23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15F2CF-2024-6F2F-7CBC-ED3695549B1F}"/>
              </a:ext>
            </a:extLst>
          </p:cNvPr>
          <p:cNvSpPr txBox="1"/>
          <p:nvPr/>
        </p:nvSpPr>
        <p:spPr>
          <a:xfrm>
            <a:off x="11155463" y="9230491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’24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F2E4B0-D326-43D6-5B3F-41AA715D3778}"/>
              </a:ext>
            </a:extLst>
          </p:cNvPr>
          <p:cNvSpPr txBox="1"/>
          <p:nvPr/>
        </p:nvSpPr>
        <p:spPr>
          <a:xfrm>
            <a:off x="11759302" y="9230491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’25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B855FC-DC00-0585-060D-E0CCDF518F77}"/>
              </a:ext>
            </a:extLst>
          </p:cNvPr>
          <p:cNvSpPr txBox="1"/>
          <p:nvPr/>
        </p:nvSpPr>
        <p:spPr>
          <a:xfrm>
            <a:off x="12363129" y="9230491"/>
            <a:ext cx="521749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/>
                <a:cs typeface="Arial" panose="020B0604020202020204" pitchFamily="34" charset="0"/>
              </a:rPr>
              <a:t>’26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삼성긴고딕 Regular"/>
              <a:cs typeface="Arial" panose="020B0604020202020204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7F9CE20-A408-C740-FFDC-F1BE44D925C2}"/>
              </a:ext>
            </a:extLst>
          </p:cNvPr>
          <p:cNvGrpSpPr/>
          <p:nvPr/>
        </p:nvGrpSpPr>
        <p:grpSpPr>
          <a:xfrm>
            <a:off x="8114584" y="2826118"/>
            <a:ext cx="4817664" cy="6352938"/>
            <a:chOff x="17311207" y="3247415"/>
            <a:chExt cx="7055004" cy="6213762"/>
          </a:xfrm>
        </p:grpSpPr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1C7F33B-516C-EEE2-A777-6F09F226B870}"/>
                </a:ext>
              </a:extLst>
            </p:cNvPr>
            <p:cNvCxnSpPr>
              <a:cxnSpLocks/>
            </p:cNvCxnSpPr>
            <p:nvPr/>
          </p:nvCxnSpPr>
          <p:spPr>
            <a:xfrm>
              <a:off x="17311207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40CF99EA-D13F-CE1C-FA5C-F88C2AF2608D}"/>
                </a:ext>
              </a:extLst>
            </p:cNvPr>
            <p:cNvCxnSpPr>
              <a:cxnSpLocks/>
            </p:cNvCxnSpPr>
            <p:nvPr/>
          </p:nvCxnSpPr>
          <p:spPr>
            <a:xfrm>
              <a:off x="24366211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AB24E76B-CB7F-97D5-9361-CBB618E9ED71}"/>
                </a:ext>
              </a:extLst>
            </p:cNvPr>
            <p:cNvCxnSpPr>
              <a:cxnSpLocks/>
            </p:cNvCxnSpPr>
            <p:nvPr/>
          </p:nvCxnSpPr>
          <p:spPr>
            <a:xfrm>
              <a:off x="18195458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18FCAB48-2277-57B1-F3D4-F9C0FB974E51}"/>
                </a:ext>
              </a:extLst>
            </p:cNvPr>
            <p:cNvCxnSpPr>
              <a:cxnSpLocks/>
            </p:cNvCxnSpPr>
            <p:nvPr/>
          </p:nvCxnSpPr>
          <p:spPr>
            <a:xfrm>
              <a:off x="19122628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F9274F5B-4AEC-FDE3-AC7D-A7853B58BA67}"/>
                </a:ext>
              </a:extLst>
            </p:cNvPr>
            <p:cNvCxnSpPr>
              <a:cxnSpLocks/>
            </p:cNvCxnSpPr>
            <p:nvPr/>
          </p:nvCxnSpPr>
          <p:spPr>
            <a:xfrm>
              <a:off x="19963894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A0AF047B-F976-9D4A-1814-30A20F1B58C9}"/>
                </a:ext>
              </a:extLst>
            </p:cNvPr>
            <p:cNvCxnSpPr>
              <a:cxnSpLocks/>
            </p:cNvCxnSpPr>
            <p:nvPr/>
          </p:nvCxnSpPr>
          <p:spPr>
            <a:xfrm>
              <a:off x="20848214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FFA68A5B-59C7-427B-6B88-FD88A99FB703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696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7C34699E-DC66-282F-A6C0-C4A22520A573}"/>
                </a:ext>
              </a:extLst>
            </p:cNvPr>
            <p:cNvCxnSpPr>
              <a:cxnSpLocks/>
            </p:cNvCxnSpPr>
            <p:nvPr/>
          </p:nvCxnSpPr>
          <p:spPr>
            <a:xfrm>
              <a:off x="22625333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28867E4B-81B3-CFF4-345B-A366D7C68088}"/>
                </a:ext>
              </a:extLst>
            </p:cNvPr>
            <p:cNvCxnSpPr>
              <a:cxnSpLocks/>
            </p:cNvCxnSpPr>
            <p:nvPr/>
          </p:nvCxnSpPr>
          <p:spPr>
            <a:xfrm>
              <a:off x="23500970" y="3247415"/>
              <a:ext cx="0" cy="621376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alpha val="21000"/>
                </a:srgbClr>
              </a:solidFill>
              <a:prstDash val="dash"/>
              <a:miter lim="800000"/>
            </a:ln>
            <a:effectLst/>
          </p:spPr>
        </p:cxnSp>
      </p:grpSp>
      <p:sp>
        <p:nvSpPr>
          <p:cNvPr id="60" name="제목 1">
            <a:extLst>
              <a:ext uri="{FF2B5EF4-FFF2-40B4-BE49-F238E27FC236}">
                <a16:creationId xmlns:a16="http://schemas.microsoft.com/office/drawing/2014/main" id="{5F54553C-597C-F6EB-D914-77CAF673669A}"/>
              </a:ext>
            </a:extLst>
          </p:cNvPr>
          <p:cNvSpPr txBox="1">
            <a:spLocks/>
          </p:cNvSpPr>
          <p:nvPr/>
        </p:nvSpPr>
        <p:spPr>
          <a:xfrm>
            <a:off x="681590" y="994384"/>
            <a:ext cx="19019574" cy="1125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Title 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A5647C-3D59-ADE3-B989-890DEDFFD0C1}"/>
              </a:ext>
            </a:extLst>
          </p:cNvPr>
          <p:cNvSpPr txBox="1">
            <a:spLocks/>
          </p:cNvSpPr>
          <p:nvPr/>
        </p:nvSpPr>
        <p:spPr>
          <a:xfrm>
            <a:off x="0" y="4242802"/>
            <a:ext cx="20320000" cy="3144326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524103">
              <a:lnSpc>
                <a:spcPct val="100000"/>
              </a:lnSpc>
              <a:defRPr/>
            </a:pPr>
            <a:r>
              <a:rPr kumimoji="0" lang="en-US" altLang="ko-KR" sz="8000" kern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Arial Black" panose="020B0A04020102020204" pitchFamily="34" charset="0"/>
                <a:ea typeface="SamsungOneKorean 700" panose="020B0503030303020204" pitchFamily="34" charset="-127"/>
              </a:rPr>
              <a:t>Thank You</a:t>
            </a:r>
            <a:endParaRPr kumimoji="0" lang="en-US" altLang="ko-KR" sz="8000" kern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  <a:ea typeface="SamsungOneKorean 700" panose="020B0503030303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488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56</Words>
  <Application>Microsoft Office PowerPoint</Application>
  <PresentationFormat>사용자 지정</PresentationFormat>
  <Paragraphs>30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HG꼬딕씨 80g</vt:lpstr>
      <vt:lpstr>삼성긴고딕 Regular</vt:lpstr>
      <vt:lpstr>Arial</vt:lpstr>
      <vt:lpstr>Arial Black</vt:lpstr>
      <vt:lpstr>Calibri</vt:lpstr>
      <vt:lpstr>Calibri Light</vt:lpstr>
      <vt:lpstr>Samsung Sharp Sans Bold</vt:lpstr>
      <vt:lpstr>SamsungOneKorean 700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조정준/JUNGJOON CHO</dc:creator>
  <cp:lastModifiedBy>김동민/Don Kim</cp:lastModifiedBy>
  <cp:revision>12</cp:revision>
  <dcterms:created xsi:type="dcterms:W3CDTF">2025-04-03T05:56:03Z</dcterms:created>
  <dcterms:modified xsi:type="dcterms:W3CDTF">2025-04-04T07:18:48Z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